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4"/>
  </p:notesMasterIdLst>
  <p:sldIdLst>
    <p:sldId id="256" r:id="rId2"/>
    <p:sldId id="258" r:id="rId3"/>
    <p:sldId id="286" r:id="rId4"/>
    <p:sldId id="313" r:id="rId5"/>
    <p:sldId id="270" r:id="rId6"/>
    <p:sldId id="267" r:id="rId7"/>
    <p:sldId id="259" r:id="rId8"/>
    <p:sldId id="261" r:id="rId9"/>
    <p:sldId id="266" r:id="rId10"/>
    <p:sldId id="277" r:id="rId11"/>
    <p:sldId id="269" r:id="rId12"/>
    <p:sldId id="278" r:id="rId13"/>
    <p:sldId id="322" r:id="rId14"/>
    <p:sldId id="315" r:id="rId15"/>
    <p:sldId id="314" r:id="rId16"/>
    <p:sldId id="318" r:id="rId17"/>
    <p:sldId id="341" r:id="rId18"/>
    <p:sldId id="342" r:id="rId19"/>
    <p:sldId id="264" r:id="rId20"/>
    <p:sldId id="279" r:id="rId21"/>
    <p:sldId id="339" r:id="rId22"/>
    <p:sldId id="316" r:id="rId23"/>
    <p:sldId id="347" r:id="rId24"/>
    <p:sldId id="351" r:id="rId25"/>
    <p:sldId id="352" r:id="rId26"/>
    <p:sldId id="353" r:id="rId27"/>
    <p:sldId id="354" r:id="rId28"/>
    <p:sldId id="262" r:id="rId29"/>
    <p:sldId id="356" r:id="rId30"/>
    <p:sldId id="357" r:id="rId31"/>
    <p:sldId id="271" r:id="rId32"/>
    <p:sldId id="290" r:id="rId33"/>
  </p:sldIdLst>
  <p:sldSz cx="9144000" cy="5143500" type="screen16x9"/>
  <p:notesSz cx="6858000" cy="9144000"/>
  <p:embeddedFontLst>
    <p:embeddedFont>
      <p:font typeface="Albert Sans" panose="020B0604020202020204" charset="0"/>
      <p:regular r:id="rId35"/>
      <p:bold r:id="rId36"/>
      <p:italic r:id="rId37"/>
      <p:boldItalic r:id="rId38"/>
    </p:embeddedFont>
    <p:embeddedFont>
      <p:font typeface="Albert Sans Black" panose="020B0604020202020204" charset="0"/>
      <p:bold r:id="rId39"/>
    </p:embeddedFont>
    <p:embeddedFont>
      <p:font typeface="Albert Sans Medium" panose="020B0604020202020204" charset="0"/>
      <p:regular r:id="rId40"/>
    </p:embeddedFont>
    <p:embeddedFont>
      <p:font typeface="Alexandria Medium" panose="020B0604020202020204" charset="-78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B00"/>
    <a:srgbClr val="A14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C33D16-3101-402E-BF78-D12FA6E878D3}">
  <a:tblStyle styleId="{7CC33D16-3101-402E-BF78-D12FA6E878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EA701B3-F646-4566-B47C-E3DEAA2E356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20"/>
    <p:restoredTop sz="94710"/>
  </p:normalViewPr>
  <p:slideViewPr>
    <p:cSldViewPr snapToGrid="0">
      <p:cViewPr varScale="1">
        <p:scale>
          <a:sx n="138" d="100"/>
          <a:sy n="138" d="100"/>
        </p:scale>
        <p:origin x="1080" y="12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abb5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abb5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572bee519d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572bee519d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819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572bee519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572bee519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62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72bee519d_0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72bee519d_0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1685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>
          <a:extLst>
            <a:ext uri="{FF2B5EF4-FFF2-40B4-BE49-F238E27FC236}">
              <a16:creationId xmlns:a16="http://schemas.microsoft.com/office/drawing/2014/main" id="{6E691A57-2135-1ECA-D1EF-719D369A4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72bee519d_0_690:notes">
            <a:extLst>
              <a:ext uri="{FF2B5EF4-FFF2-40B4-BE49-F238E27FC236}">
                <a16:creationId xmlns:a16="http://schemas.microsoft.com/office/drawing/2014/main" id="{E992BEAA-AA4B-D36A-B63B-AE2639CED8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72bee519d_0_690:notes">
            <a:extLst>
              <a:ext uri="{FF2B5EF4-FFF2-40B4-BE49-F238E27FC236}">
                <a16:creationId xmlns:a16="http://schemas.microsoft.com/office/drawing/2014/main" id="{9C043584-3E41-3566-A269-C4758913B3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585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>
          <a:extLst>
            <a:ext uri="{FF2B5EF4-FFF2-40B4-BE49-F238E27FC236}">
              <a16:creationId xmlns:a16="http://schemas.microsoft.com/office/drawing/2014/main" id="{2F147B78-752C-3CF0-09D6-A89374957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703cb3a7b_0_22:notes">
            <a:extLst>
              <a:ext uri="{FF2B5EF4-FFF2-40B4-BE49-F238E27FC236}">
                <a16:creationId xmlns:a16="http://schemas.microsoft.com/office/drawing/2014/main" id="{30C25EF7-B178-306D-7677-17940BED4D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703cb3a7b_0_22:notes">
            <a:extLst>
              <a:ext uri="{FF2B5EF4-FFF2-40B4-BE49-F238E27FC236}">
                <a16:creationId xmlns:a16="http://schemas.microsoft.com/office/drawing/2014/main" id="{F0A2BE3B-6303-E960-5657-9DF7A4E46E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005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E12A8080-EB0F-EFDB-D4E6-EAA80B9F8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685abcfce_0_13:notes">
            <a:extLst>
              <a:ext uri="{FF2B5EF4-FFF2-40B4-BE49-F238E27FC236}">
                <a16:creationId xmlns:a16="http://schemas.microsoft.com/office/drawing/2014/main" id="{7E5EEECB-C52C-A845-3519-A82E0755D8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685abcfce_0_13:notes">
            <a:extLst>
              <a:ext uri="{FF2B5EF4-FFF2-40B4-BE49-F238E27FC236}">
                <a16:creationId xmlns:a16="http://schemas.microsoft.com/office/drawing/2014/main" id="{30FE0D1C-360F-4C71-8B87-4ED9859030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5875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7AE6062B-645B-2825-BB32-0FA394527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5B219EB4-F809-DE8B-CC9F-02812906DA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90FA6FDA-C757-11CC-77D1-8E47BB649B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9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>
          <a:extLst>
            <a:ext uri="{FF2B5EF4-FFF2-40B4-BE49-F238E27FC236}">
              <a16:creationId xmlns:a16="http://schemas.microsoft.com/office/drawing/2014/main" id="{92C85A67-E578-A6EA-E94B-263F0D52A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72bee519d_0_690:notes">
            <a:extLst>
              <a:ext uri="{FF2B5EF4-FFF2-40B4-BE49-F238E27FC236}">
                <a16:creationId xmlns:a16="http://schemas.microsoft.com/office/drawing/2014/main" id="{FF33EA10-3B85-88FC-2614-C5DFBCF931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72bee519d_0_690:notes">
            <a:extLst>
              <a:ext uri="{FF2B5EF4-FFF2-40B4-BE49-F238E27FC236}">
                <a16:creationId xmlns:a16="http://schemas.microsoft.com/office/drawing/2014/main" id="{F595A4D2-34C5-02DB-DE9B-5C21408562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464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>
          <a:extLst>
            <a:ext uri="{FF2B5EF4-FFF2-40B4-BE49-F238E27FC236}">
              <a16:creationId xmlns:a16="http://schemas.microsoft.com/office/drawing/2014/main" id="{22C9F3BA-C647-EBF5-2CE1-3EDE5B40E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72bee519d_0_690:notes">
            <a:extLst>
              <a:ext uri="{FF2B5EF4-FFF2-40B4-BE49-F238E27FC236}">
                <a16:creationId xmlns:a16="http://schemas.microsoft.com/office/drawing/2014/main" id="{DDD226AA-48F6-F30A-54DD-63CC3A9888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72bee519d_0_690:notes">
            <a:extLst>
              <a:ext uri="{FF2B5EF4-FFF2-40B4-BE49-F238E27FC236}">
                <a16:creationId xmlns:a16="http://schemas.microsoft.com/office/drawing/2014/main" id="{E40831B8-288C-93D7-01B9-C2E2FD676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450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859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53b51d4f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53b51d4f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572bee519d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572bee519d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764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7AC26D68-8486-31B8-C638-06A914135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572bee519d_0_734:notes">
            <a:extLst>
              <a:ext uri="{FF2B5EF4-FFF2-40B4-BE49-F238E27FC236}">
                <a16:creationId xmlns:a16="http://schemas.microsoft.com/office/drawing/2014/main" id="{816233C3-4B1D-3C28-6791-874DF46A97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572bee519d_0_734:notes">
            <a:extLst>
              <a:ext uri="{FF2B5EF4-FFF2-40B4-BE49-F238E27FC236}">
                <a16:creationId xmlns:a16="http://schemas.microsoft.com/office/drawing/2014/main" id="{82338901-5876-0642-86C6-1BA33F6E9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443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060B4B94-FFB4-B7A5-33C7-0C361162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703cb3a7b_0_90:notes">
            <a:extLst>
              <a:ext uri="{FF2B5EF4-FFF2-40B4-BE49-F238E27FC236}">
                <a16:creationId xmlns:a16="http://schemas.microsoft.com/office/drawing/2014/main" id="{FC20E433-BFEE-A733-35A4-030F9CE027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703cb3a7b_0_90:notes">
            <a:extLst>
              <a:ext uri="{FF2B5EF4-FFF2-40B4-BE49-F238E27FC236}">
                <a16:creationId xmlns:a16="http://schemas.microsoft.com/office/drawing/2014/main" id="{B03C0823-C933-45B8-4D4D-3501A93259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825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75EC456B-7142-30E5-7849-5166191C9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>
            <a:extLst>
              <a:ext uri="{FF2B5EF4-FFF2-40B4-BE49-F238E27FC236}">
                <a16:creationId xmlns:a16="http://schemas.microsoft.com/office/drawing/2014/main" id="{F65BD849-4E47-5F11-3A67-CA6512DBC3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>
            <a:extLst>
              <a:ext uri="{FF2B5EF4-FFF2-40B4-BE49-F238E27FC236}">
                <a16:creationId xmlns:a16="http://schemas.microsoft.com/office/drawing/2014/main" id="{1D5B41B0-0124-33E2-DB45-5E4B33B3CB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350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89F19381-87D1-FD1D-F8F6-D8AD9227B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8D58CACC-F5DC-AB6C-2BE9-51ADA4492D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255EE71B-C795-C6EB-39A9-E5E86BDBC9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22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>
          <a:extLst>
            <a:ext uri="{FF2B5EF4-FFF2-40B4-BE49-F238E27FC236}">
              <a16:creationId xmlns:a16="http://schemas.microsoft.com/office/drawing/2014/main" id="{6DF9879A-9122-86A4-A955-57414AAA1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72bee519d_0_690:notes">
            <a:extLst>
              <a:ext uri="{FF2B5EF4-FFF2-40B4-BE49-F238E27FC236}">
                <a16:creationId xmlns:a16="http://schemas.microsoft.com/office/drawing/2014/main" id="{51A74DEC-8F8E-C6B5-F0EB-6AE28BE355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72bee519d_0_690:notes">
            <a:extLst>
              <a:ext uri="{FF2B5EF4-FFF2-40B4-BE49-F238E27FC236}">
                <a16:creationId xmlns:a16="http://schemas.microsoft.com/office/drawing/2014/main" id="{23196A05-E4DC-7A21-7E75-3918EFCEB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419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>
          <a:extLst>
            <a:ext uri="{FF2B5EF4-FFF2-40B4-BE49-F238E27FC236}">
              <a16:creationId xmlns:a16="http://schemas.microsoft.com/office/drawing/2014/main" id="{5747E2A4-46AF-31F7-38FA-7C41F983A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72bee519d_0_690:notes">
            <a:extLst>
              <a:ext uri="{FF2B5EF4-FFF2-40B4-BE49-F238E27FC236}">
                <a16:creationId xmlns:a16="http://schemas.microsoft.com/office/drawing/2014/main" id="{0B0CE797-17C8-FDE4-FE50-46F1C6A65A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72bee519d_0_690:notes">
            <a:extLst>
              <a:ext uri="{FF2B5EF4-FFF2-40B4-BE49-F238E27FC236}">
                <a16:creationId xmlns:a16="http://schemas.microsoft.com/office/drawing/2014/main" id="{D9F09D53-D3EE-AC1E-2A8C-C3C8F39477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5536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E2DCFC9A-33E4-6383-BD92-00828777C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572bee519d_0_648:notes">
            <a:extLst>
              <a:ext uri="{FF2B5EF4-FFF2-40B4-BE49-F238E27FC236}">
                <a16:creationId xmlns:a16="http://schemas.microsoft.com/office/drawing/2014/main" id="{9C97A107-500F-418E-F8C3-4EDCD2B7A6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572bee519d_0_648:notes">
            <a:extLst>
              <a:ext uri="{FF2B5EF4-FFF2-40B4-BE49-F238E27FC236}">
                <a16:creationId xmlns:a16="http://schemas.microsoft.com/office/drawing/2014/main" id="{2095ABD6-B68F-F809-4B60-404CA80F15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052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58abb5fb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58abb5fb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2937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>
          <a:extLst>
            <a:ext uri="{FF2B5EF4-FFF2-40B4-BE49-F238E27FC236}">
              <a16:creationId xmlns:a16="http://schemas.microsoft.com/office/drawing/2014/main" id="{2AE196ED-3B27-36A4-9C81-B0BDC9A1C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572bee519d_0_443:notes">
            <a:extLst>
              <a:ext uri="{FF2B5EF4-FFF2-40B4-BE49-F238E27FC236}">
                <a16:creationId xmlns:a16="http://schemas.microsoft.com/office/drawing/2014/main" id="{5FED4488-5B64-BB8B-BD26-9FAA0A06F8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572bee519d_0_443:notes">
            <a:extLst>
              <a:ext uri="{FF2B5EF4-FFF2-40B4-BE49-F238E27FC236}">
                <a16:creationId xmlns:a16="http://schemas.microsoft.com/office/drawing/2014/main" id="{11FAE5B6-F420-C371-6A0A-A8E5E815F7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369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572bee519d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572bee519d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>
          <a:extLst>
            <a:ext uri="{FF2B5EF4-FFF2-40B4-BE49-F238E27FC236}">
              <a16:creationId xmlns:a16="http://schemas.microsoft.com/office/drawing/2014/main" id="{4F1869F0-9CC6-EB34-1A2D-6130F01D6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572bee519d_0_443:notes">
            <a:extLst>
              <a:ext uri="{FF2B5EF4-FFF2-40B4-BE49-F238E27FC236}">
                <a16:creationId xmlns:a16="http://schemas.microsoft.com/office/drawing/2014/main" id="{CF75FAD0-41CB-C27E-0EAF-72D03E89A3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572bee519d_0_443:notes">
            <a:extLst>
              <a:ext uri="{FF2B5EF4-FFF2-40B4-BE49-F238E27FC236}">
                <a16:creationId xmlns:a16="http://schemas.microsoft.com/office/drawing/2014/main" id="{609A8CBE-71CA-AF21-C76B-F9C3484CA7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5753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72bee519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572bee519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0979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572bee519d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572bee519d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731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>
          <a:extLst>
            <a:ext uri="{FF2B5EF4-FFF2-40B4-BE49-F238E27FC236}">
              <a16:creationId xmlns:a16="http://schemas.microsoft.com/office/drawing/2014/main" id="{134E9C90-46C2-508A-F049-B46E4B420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572bee519d_0_853:notes">
            <a:extLst>
              <a:ext uri="{FF2B5EF4-FFF2-40B4-BE49-F238E27FC236}">
                <a16:creationId xmlns:a16="http://schemas.microsoft.com/office/drawing/2014/main" id="{2A9E3683-548C-6676-4339-C499EC96DC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572bee519d_0_853:notes">
            <a:extLst>
              <a:ext uri="{FF2B5EF4-FFF2-40B4-BE49-F238E27FC236}">
                <a16:creationId xmlns:a16="http://schemas.microsoft.com/office/drawing/2014/main" id="{1203B224-26B8-150F-34B8-A1D1E259FC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938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685abcfc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685abcfc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990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72bee519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572bee519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842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703cb3a7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703cb3a7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859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175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703cb3a7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703cb3a7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53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5210" t="50562" r="55209" b="-6811"/>
          <a:stretch/>
        </p:blipFill>
        <p:spPr>
          <a:xfrm rot="10800000">
            <a:off x="-64008" y="0"/>
            <a:ext cx="9208008" cy="521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19689" t="41478" r="19690" b="2272"/>
          <a:stretch/>
        </p:blipFill>
        <p:spPr>
          <a:xfrm>
            <a:off x="0" y="-68581"/>
            <a:ext cx="9144000" cy="521208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7043" t="47434" r="-48486" b="-26994"/>
          <a:stretch/>
        </p:blipFill>
        <p:spPr>
          <a:xfrm rot="10800000" flipH="1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15100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715100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43022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43022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5210" t="50562" r="55209" b="-6811"/>
          <a:stretch/>
        </p:blipFill>
        <p:spPr>
          <a:xfrm rot="10800000">
            <a:off x="-67733" y="-1"/>
            <a:ext cx="9211733" cy="522393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15454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15454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715100" y="20465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2"/>
          </p:nvPr>
        </p:nvSpPr>
        <p:spPr>
          <a:xfrm>
            <a:off x="715100" y="32990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3"/>
          </p:nvPr>
        </p:nvSpPr>
        <p:spPr>
          <a:xfrm>
            <a:off x="715100" y="16667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>
            <a:off x="-61994" y="-3"/>
            <a:ext cx="8761114" cy="5215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 flipH="1">
            <a:off x="387458" y="-2439"/>
            <a:ext cx="8818535" cy="521518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715100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7151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3"/>
          </p:nvPr>
        </p:nvSpPr>
        <p:spPr>
          <a:xfrm>
            <a:off x="3506100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4"/>
          </p:nvPr>
        </p:nvSpPr>
        <p:spPr>
          <a:xfrm>
            <a:off x="3506099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5"/>
          </p:nvPr>
        </p:nvSpPr>
        <p:spPr>
          <a:xfrm>
            <a:off x="6297202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6"/>
          </p:nvPr>
        </p:nvSpPr>
        <p:spPr>
          <a:xfrm>
            <a:off x="62972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subTitle" idx="1"/>
          </p:nvPr>
        </p:nvSpPr>
        <p:spPr>
          <a:xfrm>
            <a:off x="715100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2"/>
          </p:nvPr>
        </p:nvSpPr>
        <p:spPr>
          <a:xfrm>
            <a:off x="715100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3"/>
          </p:nvPr>
        </p:nvSpPr>
        <p:spPr>
          <a:xfrm>
            <a:off x="7151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5"/>
          </p:nvPr>
        </p:nvSpPr>
        <p:spPr>
          <a:xfrm>
            <a:off x="3355799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6"/>
          </p:nvPr>
        </p:nvSpPr>
        <p:spPr>
          <a:xfrm>
            <a:off x="3355799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7"/>
          </p:nvPr>
        </p:nvSpPr>
        <p:spPr>
          <a:xfrm>
            <a:off x="33558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8"/>
          </p:nvPr>
        </p:nvSpPr>
        <p:spPr>
          <a:xfrm>
            <a:off x="33558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9"/>
          </p:nvPr>
        </p:nvSpPr>
        <p:spPr>
          <a:xfrm>
            <a:off x="5996501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13"/>
          </p:nvPr>
        </p:nvSpPr>
        <p:spPr>
          <a:xfrm>
            <a:off x="5996501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4"/>
          </p:nvPr>
        </p:nvSpPr>
        <p:spPr>
          <a:xfrm>
            <a:off x="5996503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15"/>
          </p:nvPr>
        </p:nvSpPr>
        <p:spPr>
          <a:xfrm>
            <a:off x="5996503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>
            <a:spLocks noGrp="1"/>
          </p:cNvSpPr>
          <p:nvPr>
            <p:ph type="title" hasCustomPrompt="1"/>
          </p:nvPr>
        </p:nvSpPr>
        <p:spPr>
          <a:xfrm>
            <a:off x="715100" y="983000"/>
            <a:ext cx="7713900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1"/>
          </p:nvPr>
        </p:nvSpPr>
        <p:spPr>
          <a:xfrm>
            <a:off x="715100" y="1858700"/>
            <a:ext cx="77139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921600"/>
            <a:ext cx="7713900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3"/>
          </p:nvPr>
        </p:nvSpPr>
        <p:spPr>
          <a:xfrm>
            <a:off x="715100" y="3797300"/>
            <a:ext cx="77139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1"/>
          </p:nvPr>
        </p:nvSpPr>
        <p:spPr>
          <a:xfrm>
            <a:off x="715100" y="3291950"/>
            <a:ext cx="3780600" cy="8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3"/>
          </p:nvPr>
        </p:nvSpPr>
        <p:spPr>
          <a:xfrm>
            <a:off x="7151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subTitle" idx="4"/>
          </p:nvPr>
        </p:nvSpPr>
        <p:spPr>
          <a:xfrm>
            <a:off x="4648300" y="3291950"/>
            <a:ext cx="3780600" cy="8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5"/>
          </p:nvPr>
        </p:nvSpPr>
        <p:spPr>
          <a:xfrm>
            <a:off x="46483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title" idx="6" hasCustomPrompt="1"/>
          </p:nvPr>
        </p:nvSpPr>
        <p:spPr>
          <a:xfrm>
            <a:off x="46483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 flipH="1">
            <a:off x="221456" y="-2438"/>
            <a:ext cx="8927117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5210" t="50562" r="55209" b="-6811"/>
          <a:stretch/>
        </p:blipFill>
        <p:spPr>
          <a:xfrm flipH="1">
            <a:off x="0" y="0"/>
            <a:ext cx="85865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36283" t="30" r="-6" b="-40"/>
          <a:stretch/>
        </p:blipFill>
        <p:spPr>
          <a:xfrm rot="10800000">
            <a:off x="5864950" y="-3275"/>
            <a:ext cx="32790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5210" t="50562" r="55209" b="-6811"/>
          <a:stretch/>
        </p:blipFill>
        <p:spPr>
          <a:xfrm rot="10800000" flipH="1">
            <a:off x="143932" y="0"/>
            <a:ext cx="90000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715100" y="3330625"/>
            <a:ext cx="38568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1"/>
          </p:nvPr>
        </p:nvSpPr>
        <p:spPr>
          <a:xfrm>
            <a:off x="4571900" y="535000"/>
            <a:ext cx="26838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1897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50466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19689" t="41478" r="19690" b="2272"/>
          <a:stretch/>
        </p:blipFill>
        <p:spPr>
          <a:xfrm>
            <a:off x="0" y="-523415"/>
            <a:ext cx="9144000" cy="576781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23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9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7043" t="47434" r="-48486" b="-26994"/>
          <a:stretch/>
        </p:blipFill>
        <p:spPr>
          <a:xfrm rot="10800000" flipH="1">
            <a:off x="-2479729" y="-2285"/>
            <a:ext cx="11623717" cy="520196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4572000" y="3358100"/>
            <a:ext cx="38568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>
            <a:off x="-62753" y="-1"/>
            <a:ext cx="9206753" cy="520849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070650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609075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>
            <a:off x="1070650" y="21035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1609075" y="2103524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1070650" y="28397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6"/>
          </p:nvPr>
        </p:nvSpPr>
        <p:spPr>
          <a:xfrm>
            <a:off x="1609075" y="28397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1070650" y="35759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8"/>
          </p:nvPr>
        </p:nvSpPr>
        <p:spPr>
          <a:xfrm>
            <a:off x="1609075" y="35759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 hasCustomPrompt="1"/>
          </p:nvPr>
        </p:nvSpPr>
        <p:spPr>
          <a:xfrm>
            <a:off x="4927449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3"/>
          </p:nvPr>
        </p:nvSpPr>
        <p:spPr>
          <a:xfrm>
            <a:off x="5465950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4" hasCustomPrompt="1"/>
          </p:nvPr>
        </p:nvSpPr>
        <p:spPr>
          <a:xfrm>
            <a:off x="4927449" y="2103522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5"/>
          </p:nvPr>
        </p:nvSpPr>
        <p:spPr>
          <a:xfrm>
            <a:off x="5465950" y="2103519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6" hasCustomPrompt="1"/>
          </p:nvPr>
        </p:nvSpPr>
        <p:spPr>
          <a:xfrm>
            <a:off x="4927449" y="2839728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7"/>
          </p:nvPr>
        </p:nvSpPr>
        <p:spPr>
          <a:xfrm>
            <a:off x="5465950" y="2839721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8" hasCustomPrompt="1"/>
          </p:nvPr>
        </p:nvSpPr>
        <p:spPr>
          <a:xfrm>
            <a:off x="4927449" y="35759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9"/>
          </p:nvPr>
        </p:nvSpPr>
        <p:spPr>
          <a:xfrm>
            <a:off x="5465950" y="3575916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6643" t="13471" r="27548" b="-35825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>
            <a:off x="-10150" y="-1"/>
            <a:ext cx="8877254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15100" y="1503175"/>
            <a:ext cx="5930100" cy="20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2"/>
          </p:nvPr>
        </p:nvSpPr>
        <p:spPr>
          <a:xfrm>
            <a:off x="715100" y="39653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19689" t="41478" r="19690" b="2272"/>
          <a:stretch/>
        </p:blipFill>
        <p:spPr>
          <a:xfrm rot="10800000" flipH="1">
            <a:off x="0" y="-2289"/>
            <a:ext cx="9699172" cy="683851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715100" y="2259575"/>
            <a:ext cx="4276800" cy="23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5" r:id="rId20"/>
    <p:sldLayoutId id="2147483676" r:id="rId21"/>
    <p:sldLayoutId id="2147483677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hyperlink" Target="https://pngtree.com/freepng/circle-brush-stroke_8653736.html" TargetMode="External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57.png"/><Relationship Id="rId4" Type="http://schemas.openxmlformats.org/officeDocument/2006/relationships/hyperlink" Target="https://www.vecteezy.com/png/14455887-curve-arrow-upward-icon-png-on-transparent-backgroun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hyperlink" Target="https://www.vecteezy.com/png/14455887-curve-arrow-upward-icon-png-on-transparent-background" TargetMode="Externa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hyperlink" Target="https://www.vecteezy.com/png/14455887-curve-arrow-upward-icon-png-on-transparent-background" TargetMode="External"/><Relationship Id="rId9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hotskills.com/mongodb-overview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vecteezy.com/png/14455887-curve-arrow-upward-icon-png-on-transparent-background" TargetMode="External"/><Relationship Id="rId5" Type="http://schemas.openxmlformats.org/officeDocument/2006/relationships/image" Target="../media/image56.png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vecteezy.com/png/14455887-curve-arrow-upward-icon-png-on-transparent-background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postman.com/t/postman-cannot-find-my-saved-collections/4893" TargetMode="External"/><Relationship Id="rId3" Type="http://schemas.openxmlformats.org/officeDocument/2006/relationships/image" Target="../media/image56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s://www.vecteezy.com/png/14455887-curve-arrow-upward-icon-png-on-transparent-background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seeklogo.com/vector-logo/444844/mongodb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hyperlink" Target="https://www.freelogovectors.net/postman-log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subTitle" idx="1"/>
          </p:nvPr>
        </p:nvSpPr>
        <p:spPr>
          <a:xfrm>
            <a:off x="4228973" y="3072171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Prova de Aptidão Profissional</a:t>
            </a:r>
            <a:endParaRPr b="1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40C091C5-16E2-063F-025D-9055F8A3E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1392"/>
          <a:stretch/>
        </p:blipFill>
        <p:spPr>
          <a:xfrm>
            <a:off x="1122507" y="1530727"/>
            <a:ext cx="6898985" cy="208204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052C3FA-A996-BBB2-0E53-8EE45C0C8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99" y="155764"/>
            <a:ext cx="388200" cy="3882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31753A5-DE71-5300-FA33-ADDC999C1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99" y="4716914"/>
            <a:ext cx="1458259" cy="324612"/>
          </a:xfrm>
          <a:prstGeom prst="rect">
            <a:avLst/>
          </a:prstGeom>
        </p:spPr>
      </p:pic>
      <p:sp>
        <p:nvSpPr>
          <p:cNvPr id="11" name="Google Shape;191;p35">
            <a:extLst>
              <a:ext uri="{FF2B5EF4-FFF2-40B4-BE49-F238E27FC236}">
                <a16:creationId xmlns:a16="http://schemas.microsoft.com/office/drawing/2014/main" id="{461C4AEA-36F6-8029-DE3D-6DEDCEB1010B}"/>
              </a:ext>
            </a:extLst>
          </p:cNvPr>
          <p:cNvSpPr txBox="1">
            <a:spLocks/>
          </p:cNvSpPr>
          <p:nvPr/>
        </p:nvSpPr>
        <p:spPr>
          <a:xfrm>
            <a:off x="6007100" y="3342472"/>
            <a:ext cx="2082273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/>
            <a:r>
              <a:rPr lang="pt-PT" dirty="0"/>
              <a:t>por</a:t>
            </a:r>
            <a:r>
              <a:rPr lang="pt-PT" b="1" dirty="0"/>
              <a:t> Tomé Almeida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Escolha</a:t>
            </a:r>
            <a:r>
              <a:rPr lang="en" dirty="0"/>
              <a:t> da paleta de cores</a:t>
            </a:r>
            <a:endParaRPr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17B77EAF-8238-DD24-14E1-CD45916AC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1" t="8726" r="6015" b="38839"/>
          <a:stretch/>
        </p:blipFill>
        <p:spPr bwMode="auto">
          <a:xfrm>
            <a:off x="715100" y="2082800"/>
            <a:ext cx="3710850" cy="990227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338575B3-0F23-3FDB-A5A4-18336F15D5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4" t="9082" r="6251" b="39549"/>
          <a:stretch/>
        </p:blipFill>
        <p:spPr bwMode="auto">
          <a:xfrm>
            <a:off x="4838701" y="2082573"/>
            <a:ext cx="3801803" cy="990000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Google Shape;444;p56">
            <a:extLst>
              <a:ext uri="{FF2B5EF4-FFF2-40B4-BE49-F238E27FC236}">
                <a16:creationId xmlns:a16="http://schemas.microsoft.com/office/drawing/2014/main" id="{1E6423EF-F36A-C2DC-EA3E-C469F677AB00}"/>
              </a:ext>
            </a:extLst>
          </p:cNvPr>
          <p:cNvSpPr txBox="1">
            <a:spLocks/>
          </p:cNvSpPr>
          <p:nvPr/>
        </p:nvSpPr>
        <p:spPr>
          <a:xfrm>
            <a:off x="1216750" y="3161473"/>
            <a:ext cx="2707550" cy="42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pt-PT" sz="1400" dirty="0" err="1"/>
              <a:t>ffebeb</a:t>
            </a:r>
            <a:r>
              <a:rPr lang="pt-PT" sz="1400" dirty="0"/>
              <a:t> -&gt; d0021b </a:t>
            </a:r>
          </a:p>
        </p:txBody>
      </p:sp>
      <p:sp>
        <p:nvSpPr>
          <p:cNvPr id="25" name="Google Shape;444;p56">
            <a:extLst>
              <a:ext uri="{FF2B5EF4-FFF2-40B4-BE49-F238E27FC236}">
                <a16:creationId xmlns:a16="http://schemas.microsoft.com/office/drawing/2014/main" id="{70A58128-48C3-6FFB-3BDD-9CC30AD6A853}"/>
              </a:ext>
            </a:extLst>
          </p:cNvPr>
          <p:cNvSpPr txBox="1">
            <a:spLocks/>
          </p:cNvSpPr>
          <p:nvPr/>
        </p:nvSpPr>
        <p:spPr>
          <a:xfrm>
            <a:off x="5385827" y="3161472"/>
            <a:ext cx="2707550" cy="42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pt-PT" sz="1400" dirty="0"/>
              <a:t>d0021b -&gt; 4d0000</a:t>
            </a:r>
          </a:p>
        </p:txBody>
      </p:sp>
    </p:spTree>
    <p:extLst>
      <p:ext uri="{BB962C8B-B14F-4D97-AF65-F5344CB8AC3E}">
        <p14:creationId xmlns:p14="http://schemas.microsoft.com/office/powerpoint/2010/main" val="369217692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"/>
          <p:cNvSpPr txBox="1">
            <a:spLocks noGrp="1"/>
          </p:cNvSpPr>
          <p:nvPr>
            <p:ph type="title"/>
          </p:nvPr>
        </p:nvSpPr>
        <p:spPr>
          <a:xfrm>
            <a:off x="715100" y="4334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Escolha</a:t>
            </a:r>
            <a:r>
              <a:rPr lang="en" dirty="0"/>
              <a:t> da paleta de cores</a:t>
            </a:r>
            <a:endParaRPr dirty="0"/>
          </a:p>
        </p:txBody>
      </p:sp>
      <p:sp>
        <p:nvSpPr>
          <p:cNvPr id="358" name="Google Shape;358;p48"/>
          <p:cNvSpPr txBox="1">
            <a:spLocks noGrp="1"/>
          </p:cNvSpPr>
          <p:nvPr>
            <p:ph type="subTitle" idx="3"/>
          </p:nvPr>
        </p:nvSpPr>
        <p:spPr>
          <a:xfrm>
            <a:off x="715100" y="1268950"/>
            <a:ext cx="2432400" cy="394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latin typeface="Albert Sans Medium" pitchFamily="2" charset="77"/>
              </a:rPr>
              <a:t>Cores principais</a:t>
            </a:r>
            <a:endParaRPr sz="1600" dirty="0">
              <a:latin typeface="Albert Sans Medium" pitchFamily="2" charset="77"/>
            </a:endParaRPr>
          </a:p>
        </p:txBody>
      </p:sp>
      <p:sp>
        <p:nvSpPr>
          <p:cNvPr id="359" name="Google Shape;359;p48"/>
          <p:cNvSpPr txBox="1">
            <a:spLocks noGrp="1"/>
          </p:cNvSpPr>
          <p:nvPr>
            <p:ph type="subTitle" idx="4"/>
          </p:nvPr>
        </p:nvSpPr>
        <p:spPr>
          <a:xfrm>
            <a:off x="715100" y="3185900"/>
            <a:ext cx="2432400" cy="394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latin typeface="Albert Sans Medium" pitchFamily="2" charset="77"/>
              </a:rPr>
              <a:t>Confirmações</a:t>
            </a:r>
            <a:endParaRPr sz="1600" dirty="0">
              <a:latin typeface="Albert Sans Medium" pitchFamily="2" charset="77"/>
            </a:endParaRPr>
          </a:p>
        </p:txBody>
      </p:sp>
      <p:sp>
        <p:nvSpPr>
          <p:cNvPr id="362" name="Google Shape;362;p48"/>
          <p:cNvSpPr txBox="1">
            <a:spLocks noGrp="1"/>
          </p:cNvSpPr>
          <p:nvPr>
            <p:ph type="subTitle" idx="7"/>
          </p:nvPr>
        </p:nvSpPr>
        <p:spPr>
          <a:xfrm>
            <a:off x="3425650" y="1268950"/>
            <a:ext cx="2432400" cy="394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latin typeface="Albert Sans Medium" pitchFamily="2" charset="77"/>
              </a:rPr>
              <a:t>Avisos</a:t>
            </a:r>
            <a:endParaRPr sz="1600" dirty="0">
              <a:latin typeface="Albert Sans Medium" pitchFamily="2" charset="77"/>
            </a:endParaRPr>
          </a:p>
        </p:txBody>
      </p:sp>
      <p:sp>
        <p:nvSpPr>
          <p:cNvPr id="363" name="Google Shape;363;p48"/>
          <p:cNvSpPr txBox="1">
            <a:spLocks noGrp="1"/>
          </p:cNvSpPr>
          <p:nvPr>
            <p:ph type="subTitle" idx="8"/>
          </p:nvPr>
        </p:nvSpPr>
        <p:spPr>
          <a:xfrm>
            <a:off x="3425650" y="3185900"/>
            <a:ext cx="2432400" cy="394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latin typeface="Albert Sans Medium" pitchFamily="2" charset="77"/>
              </a:rPr>
              <a:t>Erros</a:t>
            </a:r>
            <a:endParaRPr sz="1600" dirty="0">
              <a:latin typeface="Albert Sans Medium" pitchFamily="2" charset="77"/>
            </a:endParaRPr>
          </a:p>
        </p:txBody>
      </p:sp>
      <p:sp>
        <p:nvSpPr>
          <p:cNvPr id="366" name="Google Shape;366;p48"/>
          <p:cNvSpPr txBox="1">
            <a:spLocks noGrp="1"/>
          </p:cNvSpPr>
          <p:nvPr>
            <p:ph type="subTitle" idx="14"/>
          </p:nvPr>
        </p:nvSpPr>
        <p:spPr>
          <a:xfrm>
            <a:off x="5996503" y="1268950"/>
            <a:ext cx="2432400" cy="394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latin typeface="Albert Sans Medium" pitchFamily="2" charset="77"/>
              </a:rPr>
              <a:t>Informações</a:t>
            </a:r>
            <a:endParaRPr sz="1600" dirty="0">
              <a:latin typeface="Albert Sans Medium" pitchFamily="2" charset="77"/>
            </a:endParaRPr>
          </a:p>
        </p:txBody>
      </p:sp>
      <p:sp>
        <p:nvSpPr>
          <p:cNvPr id="367" name="Google Shape;367;p48"/>
          <p:cNvSpPr txBox="1">
            <a:spLocks noGrp="1"/>
          </p:cNvSpPr>
          <p:nvPr>
            <p:ph type="subTitle" idx="15"/>
          </p:nvPr>
        </p:nvSpPr>
        <p:spPr>
          <a:xfrm>
            <a:off x="5996503" y="3185900"/>
            <a:ext cx="2432400" cy="394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latin typeface="Albert Sans Medium" pitchFamily="2" charset="77"/>
              </a:rPr>
              <a:t>Cores neutras</a:t>
            </a:r>
            <a:endParaRPr sz="1600" dirty="0">
              <a:latin typeface="Albert Sans Medium" pitchFamily="2" charset="77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8E60939-332A-965F-137E-A07184D82F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"/>
          <a:stretch/>
        </p:blipFill>
        <p:spPr bwMode="auto">
          <a:xfrm rot="16200000">
            <a:off x="1311988" y="1220453"/>
            <a:ext cx="967583" cy="2009141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9005C51-D172-4053-D542-1B8023CCB2A7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45850" y="1221032"/>
            <a:ext cx="968400" cy="2008800"/>
          </a:xfrm>
          <a:prstGeom prst="round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E22A600-DA4F-A605-609F-E8E48CDB4656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97967" y="1220215"/>
            <a:ext cx="968400" cy="2008800"/>
          </a:xfrm>
          <a:prstGeom prst="round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EA40249-3E3C-B5A7-60A3-8BD65C1A094D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11409" y="3138950"/>
            <a:ext cx="968400" cy="2008800"/>
          </a:xfrm>
          <a:prstGeom prst="round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B0C552E-15D1-2AE9-8101-8A641E5251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"/>
          <a:stretch/>
        </p:blipFill>
        <p:spPr bwMode="auto">
          <a:xfrm rot="16200000">
            <a:off x="3946429" y="3132021"/>
            <a:ext cx="967583" cy="2009141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1DC7788-18C0-406E-71E9-E4AEC9B4E82B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80632" y="3131783"/>
            <a:ext cx="968400" cy="20088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2335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63;p57">
            <a:extLst>
              <a:ext uri="{FF2B5EF4-FFF2-40B4-BE49-F238E27FC236}">
                <a16:creationId xmlns:a16="http://schemas.microsoft.com/office/drawing/2014/main" id="{25DFCC80-D734-E093-63D1-98187B0878FB}"/>
              </a:ext>
            </a:extLst>
          </p:cNvPr>
          <p:cNvSpPr txBox="1">
            <a:spLocks/>
          </p:cNvSpPr>
          <p:nvPr/>
        </p:nvSpPr>
        <p:spPr>
          <a:xfrm>
            <a:off x="4724600" y="2020655"/>
            <a:ext cx="3704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i="1"/>
              <a:t>Viewport</a:t>
            </a:r>
            <a:r>
              <a:rPr lang="pt-PT"/>
              <a:t> inicial</a:t>
            </a:r>
            <a:endParaRPr lang="pt-PT" i="1" dirty="0"/>
          </a:p>
        </p:txBody>
      </p:sp>
      <p:sp>
        <p:nvSpPr>
          <p:cNvPr id="5" name="Google Shape;464;p57">
            <a:extLst>
              <a:ext uri="{FF2B5EF4-FFF2-40B4-BE49-F238E27FC236}">
                <a16:creationId xmlns:a16="http://schemas.microsoft.com/office/drawing/2014/main" id="{8F7854E2-9BCE-8348-1F53-1E2290745B70}"/>
              </a:ext>
            </a:extLst>
          </p:cNvPr>
          <p:cNvSpPr txBox="1">
            <a:spLocks/>
          </p:cNvSpPr>
          <p:nvPr/>
        </p:nvSpPr>
        <p:spPr>
          <a:xfrm>
            <a:off x="4724600" y="2569355"/>
            <a:ext cx="37044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Este foi o aspeto inicial do projeto, logo após a instalação do </a:t>
            </a:r>
            <a:r>
              <a:rPr lang="pt-PT" dirty="0" err="1"/>
              <a:t>template</a:t>
            </a:r>
            <a:r>
              <a:rPr lang="pt-PT" dirty="0"/>
              <a:t> base. Representa o ponto de partida antes de personalizações e ajustes.</a:t>
            </a:r>
          </a:p>
        </p:txBody>
      </p:sp>
      <p:sp>
        <p:nvSpPr>
          <p:cNvPr id="22" name="Google Shape;464;p57">
            <a:extLst>
              <a:ext uri="{FF2B5EF4-FFF2-40B4-BE49-F238E27FC236}">
                <a16:creationId xmlns:a16="http://schemas.microsoft.com/office/drawing/2014/main" id="{ECF90D4B-0544-E34C-B7A8-4AD209089EE9}"/>
              </a:ext>
            </a:extLst>
          </p:cNvPr>
          <p:cNvSpPr txBox="1">
            <a:spLocks/>
          </p:cNvSpPr>
          <p:nvPr/>
        </p:nvSpPr>
        <p:spPr>
          <a:xfrm>
            <a:off x="9346838" y="2569355"/>
            <a:ext cx="3892751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Após diversas alterações e melhorias, este é o resultado final. O design foi adaptado para responder a uma experiência moderna e funcional.</a:t>
            </a:r>
          </a:p>
        </p:txBody>
      </p:sp>
      <p:sp>
        <p:nvSpPr>
          <p:cNvPr id="23" name="Google Shape;463;p57">
            <a:extLst>
              <a:ext uri="{FF2B5EF4-FFF2-40B4-BE49-F238E27FC236}">
                <a16:creationId xmlns:a16="http://schemas.microsoft.com/office/drawing/2014/main" id="{DC35A5FB-F080-E340-AE00-C25A6D809D50}"/>
              </a:ext>
            </a:extLst>
          </p:cNvPr>
          <p:cNvSpPr txBox="1">
            <a:spLocks/>
          </p:cNvSpPr>
          <p:nvPr/>
        </p:nvSpPr>
        <p:spPr>
          <a:xfrm>
            <a:off x="9346839" y="2020655"/>
            <a:ext cx="3704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i="1" dirty="0" err="1"/>
              <a:t>Viewport</a:t>
            </a:r>
            <a:r>
              <a:rPr lang="pt-PT" i="1" dirty="0"/>
              <a:t> </a:t>
            </a:r>
            <a:r>
              <a:rPr lang="pt-PT" dirty="0"/>
              <a:t>final</a:t>
            </a:r>
            <a:endParaRPr lang="pt-PT" i="1" dirty="0"/>
          </a:p>
        </p:txBody>
      </p:sp>
      <p:grpSp>
        <p:nvGrpSpPr>
          <p:cNvPr id="465" name="Google Shape;465;p57"/>
          <p:cNvGrpSpPr/>
          <p:nvPr/>
        </p:nvGrpSpPr>
        <p:grpSpPr>
          <a:xfrm>
            <a:off x="792387" y="1617712"/>
            <a:ext cx="3432984" cy="2496295"/>
            <a:chOff x="331763" y="414153"/>
            <a:chExt cx="6903246" cy="5019697"/>
          </a:xfrm>
        </p:grpSpPr>
        <p:sp>
          <p:nvSpPr>
            <p:cNvPr id="466" name="Google Shape;466;p57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7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7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56;p48">
            <a:extLst>
              <a:ext uri="{FF2B5EF4-FFF2-40B4-BE49-F238E27FC236}">
                <a16:creationId xmlns:a16="http://schemas.microsoft.com/office/drawing/2014/main" id="{886593F4-1C47-2CA0-66A4-EF994A168242}"/>
              </a:ext>
            </a:extLst>
          </p:cNvPr>
          <p:cNvSpPr txBox="1">
            <a:spLocks/>
          </p:cNvSpPr>
          <p:nvPr/>
        </p:nvSpPr>
        <p:spPr>
          <a:xfrm>
            <a:off x="715100" y="4334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dirty="0"/>
              <a:t>Edição do </a:t>
            </a:r>
            <a:r>
              <a:rPr lang="pt-PT" dirty="0" err="1"/>
              <a:t>template</a:t>
            </a: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1C9D2F6-D133-D1C3-CCA4-2F6A88150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75" y="1717125"/>
            <a:ext cx="3275754" cy="1938633"/>
          </a:xfrm>
          <a:prstGeom prst="rect">
            <a:avLst/>
          </a:prstGeom>
        </p:spPr>
      </p:pic>
      <p:grpSp>
        <p:nvGrpSpPr>
          <p:cNvPr id="14" name="Google Shape;465;p57">
            <a:extLst>
              <a:ext uri="{FF2B5EF4-FFF2-40B4-BE49-F238E27FC236}">
                <a16:creationId xmlns:a16="http://schemas.microsoft.com/office/drawing/2014/main" id="{0CE9C1FE-E964-88DA-0408-9FC5842214A0}"/>
              </a:ext>
            </a:extLst>
          </p:cNvPr>
          <p:cNvGrpSpPr/>
          <p:nvPr/>
        </p:nvGrpSpPr>
        <p:grpSpPr>
          <a:xfrm>
            <a:off x="9524740" y="1617712"/>
            <a:ext cx="3432984" cy="2496295"/>
            <a:chOff x="331763" y="414153"/>
            <a:chExt cx="6903246" cy="5019697"/>
          </a:xfrm>
        </p:grpSpPr>
        <p:sp>
          <p:nvSpPr>
            <p:cNvPr id="15" name="Google Shape;466;p57">
              <a:extLst>
                <a:ext uri="{FF2B5EF4-FFF2-40B4-BE49-F238E27FC236}">
                  <a16:creationId xmlns:a16="http://schemas.microsoft.com/office/drawing/2014/main" id="{DFE85FE4-7928-09D6-3F0E-80BE685AA74F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67;p57">
              <a:extLst>
                <a:ext uri="{FF2B5EF4-FFF2-40B4-BE49-F238E27FC236}">
                  <a16:creationId xmlns:a16="http://schemas.microsoft.com/office/drawing/2014/main" id="{3174C45C-27E9-E1C4-FDCE-207F8811C3FD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8;p57">
              <a:extLst>
                <a:ext uri="{FF2B5EF4-FFF2-40B4-BE49-F238E27FC236}">
                  <a16:creationId xmlns:a16="http://schemas.microsoft.com/office/drawing/2014/main" id="{0E8D86F2-6A80-D3EE-6D0F-8648C949ACB3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9;p57">
              <a:extLst>
                <a:ext uri="{FF2B5EF4-FFF2-40B4-BE49-F238E27FC236}">
                  <a16:creationId xmlns:a16="http://schemas.microsoft.com/office/drawing/2014/main" id="{FD321911-6DA3-8A69-A1C3-925836E601EA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59902E06-8741-0142-FF61-4D86C616C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1147" y="1697158"/>
            <a:ext cx="3218604" cy="200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3317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>
          <a:extLst>
            <a:ext uri="{FF2B5EF4-FFF2-40B4-BE49-F238E27FC236}">
              <a16:creationId xmlns:a16="http://schemas.microsoft.com/office/drawing/2014/main" id="{22D40B66-D58E-6668-C363-6B7B44AD5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64;p57">
            <a:extLst>
              <a:ext uri="{FF2B5EF4-FFF2-40B4-BE49-F238E27FC236}">
                <a16:creationId xmlns:a16="http://schemas.microsoft.com/office/drawing/2014/main" id="{A0E90E51-B1B2-2327-F592-FBD71DF4DEDA}"/>
              </a:ext>
            </a:extLst>
          </p:cNvPr>
          <p:cNvSpPr txBox="1">
            <a:spLocks/>
          </p:cNvSpPr>
          <p:nvPr/>
        </p:nvSpPr>
        <p:spPr>
          <a:xfrm>
            <a:off x="-3592800" y="2571750"/>
            <a:ext cx="37044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Este foi o aspeto inicial do projeto, logo após a instalação do </a:t>
            </a:r>
            <a:r>
              <a:rPr lang="pt-PT" dirty="0" err="1"/>
              <a:t>template</a:t>
            </a:r>
            <a:r>
              <a:rPr lang="pt-PT" dirty="0"/>
              <a:t> base. Representa o ponto de partida antes de personalizações e ajustes.</a:t>
            </a:r>
          </a:p>
        </p:txBody>
      </p:sp>
      <p:sp>
        <p:nvSpPr>
          <p:cNvPr id="22" name="Google Shape;464;p57">
            <a:extLst>
              <a:ext uri="{FF2B5EF4-FFF2-40B4-BE49-F238E27FC236}">
                <a16:creationId xmlns:a16="http://schemas.microsoft.com/office/drawing/2014/main" id="{5C5BCE90-DDB1-DF09-82E9-951AF1249431}"/>
              </a:ext>
            </a:extLst>
          </p:cNvPr>
          <p:cNvSpPr txBox="1">
            <a:spLocks/>
          </p:cNvSpPr>
          <p:nvPr/>
        </p:nvSpPr>
        <p:spPr>
          <a:xfrm>
            <a:off x="715100" y="2573089"/>
            <a:ext cx="3803128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Após diversas alterações e melhorias, este é o resultado final. O design foi adaptado para responder a uma experiência moderna e funcional.</a:t>
            </a:r>
          </a:p>
        </p:txBody>
      </p:sp>
      <p:sp>
        <p:nvSpPr>
          <p:cNvPr id="23" name="Google Shape;463;p57">
            <a:extLst>
              <a:ext uri="{FF2B5EF4-FFF2-40B4-BE49-F238E27FC236}">
                <a16:creationId xmlns:a16="http://schemas.microsoft.com/office/drawing/2014/main" id="{B44FF564-DCF4-2652-A8F1-6F67A9BD1D99}"/>
              </a:ext>
            </a:extLst>
          </p:cNvPr>
          <p:cNvSpPr txBox="1">
            <a:spLocks/>
          </p:cNvSpPr>
          <p:nvPr/>
        </p:nvSpPr>
        <p:spPr>
          <a:xfrm>
            <a:off x="715100" y="2024389"/>
            <a:ext cx="3704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i="1" dirty="0" err="1"/>
              <a:t>Viewport</a:t>
            </a:r>
            <a:r>
              <a:rPr lang="pt-PT" i="1" dirty="0"/>
              <a:t> </a:t>
            </a:r>
            <a:r>
              <a:rPr lang="pt-PT" dirty="0"/>
              <a:t>final</a:t>
            </a:r>
            <a:endParaRPr lang="pt-PT" i="1" dirty="0"/>
          </a:p>
        </p:txBody>
      </p:sp>
      <p:sp>
        <p:nvSpPr>
          <p:cNvPr id="463" name="Google Shape;463;p57">
            <a:extLst>
              <a:ext uri="{FF2B5EF4-FFF2-40B4-BE49-F238E27FC236}">
                <a16:creationId xmlns:a16="http://schemas.microsoft.com/office/drawing/2014/main" id="{AD1E1422-7AEA-0D73-EE03-D2CAFC01B4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718419" y="2024389"/>
            <a:ext cx="370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Viewport</a:t>
            </a:r>
            <a:r>
              <a:rPr lang="en" dirty="0"/>
              <a:t> </a:t>
            </a:r>
            <a:r>
              <a:rPr lang="en" dirty="0" err="1"/>
              <a:t>inicial</a:t>
            </a:r>
            <a:endParaRPr i="1" dirty="0"/>
          </a:p>
        </p:txBody>
      </p:sp>
      <p:grpSp>
        <p:nvGrpSpPr>
          <p:cNvPr id="465" name="Google Shape;465;p57">
            <a:extLst>
              <a:ext uri="{FF2B5EF4-FFF2-40B4-BE49-F238E27FC236}">
                <a16:creationId xmlns:a16="http://schemas.microsoft.com/office/drawing/2014/main" id="{C7992AA1-86C8-229C-624B-B44A2753AA6A}"/>
              </a:ext>
            </a:extLst>
          </p:cNvPr>
          <p:cNvGrpSpPr/>
          <p:nvPr/>
        </p:nvGrpSpPr>
        <p:grpSpPr>
          <a:xfrm>
            <a:off x="-3592800" y="1710294"/>
            <a:ext cx="3432984" cy="2496295"/>
            <a:chOff x="331763" y="414153"/>
            <a:chExt cx="6903246" cy="5019697"/>
          </a:xfrm>
        </p:grpSpPr>
        <p:sp>
          <p:nvSpPr>
            <p:cNvPr id="466" name="Google Shape;466;p57">
              <a:extLst>
                <a:ext uri="{FF2B5EF4-FFF2-40B4-BE49-F238E27FC236}">
                  <a16:creationId xmlns:a16="http://schemas.microsoft.com/office/drawing/2014/main" id="{D4D551BB-5C6B-475F-34E8-E1F68A65DE24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>
              <a:extLst>
                <a:ext uri="{FF2B5EF4-FFF2-40B4-BE49-F238E27FC236}">
                  <a16:creationId xmlns:a16="http://schemas.microsoft.com/office/drawing/2014/main" id="{A7E7D25C-ED3B-E63C-BDD9-C53D6ED19145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7">
              <a:extLst>
                <a:ext uri="{FF2B5EF4-FFF2-40B4-BE49-F238E27FC236}">
                  <a16:creationId xmlns:a16="http://schemas.microsoft.com/office/drawing/2014/main" id="{2E09E666-4833-8771-7FC5-210541062A5B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7">
              <a:extLst>
                <a:ext uri="{FF2B5EF4-FFF2-40B4-BE49-F238E27FC236}">
                  <a16:creationId xmlns:a16="http://schemas.microsoft.com/office/drawing/2014/main" id="{3FE9E43D-AF0C-DAA9-94CA-B3C62026BD33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56;p48">
            <a:extLst>
              <a:ext uri="{FF2B5EF4-FFF2-40B4-BE49-F238E27FC236}">
                <a16:creationId xmlns:a16="http://schemas.microsoft.com/office/drawing/2014/main" id="{6C0376FC-72A7-E684-72AF-7B90CE81ACC3}"/>
              </a:ext>
            </a:extLst>
          </p:cNvPr>
          <p:cNvSpPr txBox="1">
            <a:spLocks/>
          </p:cNvSpPr>
          <p:nvPr/>
        </p:nvSpPr>
        <p:spPr>
          <a:xfrm>
            <a:off x="715100" y="4334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dirty="0"/>
              <a:t>Edição do </a:t>
            </a:r>
            <a:r>
              <a:rPr lang="pt-PT" dirty="0" err="1"/>
              <a:t>template</a:t>
            </a: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1FCC51E-07C6-5678-B4C5-50869CB68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11012" y="1809707"/>
            <a:ext cx="3275754" cy="1938633"/>
          </a:xfrm>
          <a:prstGeom prst="rect">
            <a:avLst/>
          </a:prstGeom>
        </p:spPr>
      </p:pic>
      <p:grpSp>
        <p:nvGrpSpPr>
          <p:cNvPr id="14" name="Google Shape;465;p57">
            <a:extLst>
              <a:ext uri="{FF2B5EF4-FFF2-40B4-BE49-F238E27FC236}">
                <a16:creationId xmlns:a16="http://schemas.microsoft.com/office/drawing/2014/main" id="{BF8ADEF3-A5F0-D72B-9E35-F37F9E23A256}"/>
              </a:ext>
            </a:extLst>
          </p:cNvPr>
          <p:cNvGrpSpPr/>
          <p:nvPr/>
        </p:nvGrpSpPr>
        <p:grpSpPr>
          <a:xfrm>
            <a:off x="4896837" y="1630848"/>
            <a:ext cx="3432984" cy="2496295"/>
            <a:chOff x="331763" y="414153"/>
            <a:chExt cx="6903246" cy="5019697"/>
          </a:xfrm>
        </p:grpSpPr>
        <p:sp>
          <p:nvSpPr>
            <p:cNvPr id="15" name="Google Shape;466;p57">
              <a:extLst>
                <a:ext uri="{FF2B5EF4-FFF2-40B4-BE49-F238E27FC236}">
                  <a16:creationId xmlns:a16="http://schemas.microsoft.com/office/drawing/2014/main" id="{6905E8DF-74B9-C770-BC51-36BC5822A081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67;p57">
              <a:extLst>
                <a:ext uri="{FF2B5EF4-FFF2-40B4-BE49-F238E27FC236}">
                  <a16:creationId xmlns:a16="http://schemas.microsoft.com/office/drawing/2014/main" id="{6517BABA-726F-7B1B-1EFA-3582C94F9AE7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8;p57">
              <a:extLst>
                <a:ext uri="{FF2B5EF4-FFF2-40B4-BE49-F238E27FC236}">
                  <a16:creationId xmlns:a16="http://schemas.microsoft.com/office/drawing/2014/main" id="{5188BB87-6D50-4753-BF10-7D7893697250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9;p57">
              <a:extLst>
                <a:ext uri="{FF2B5EF4-FFF2-40B4-BE49-F238E27FC236}">
                  <a16:creationId xmlns:a16="http://schemas.microsoft.com/office/drawing/2014/main" id="{2C1938FB-D36E-6BF6-CC47-3F66237EA0A3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70B1D5E4-46F0-F74C-EFEA-FF3E13C4E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244" y="1710294"/>
            <a:ext cx="3218604" cy="200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8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>
          <a:extLst>
            <a:ext uri="{FF2B5EF4-FFF2-40B4-BE49-F238E27FC236}">
              <a16:creationId xmlns:a16="http://schemas.microsoft.com/office/drawing/2014/main" id="{EEEDF077-3D2C-F487-1E42-403F85469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FC4CE6BF-C056-5896-FEB8-68AEA85ACFCA}"/>
              </a:ext>
            </a:extLst>
          </p:cNvPr>
          <p:cNvSpPr/>
          <p:nvPr/>
        </p:nvSpPr>
        <p:spPr>
          <a:xfrm>
            <a:off x="507632" y="1427562"/>
            <a:ext cx="3895805" cy="3042626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8" name="Google Shape;228;p38">
            <a:extLst>
              <a:ext uri="{FF2B5EF4-FFF2-40B4-BE49-F238E27FC236}">
                <a16:creationId xmlns:a16="http://schemas.microsoft.com/office/drawing/2014/main" id="{088A4B80-A61B-0255-D485-F5A9F40C46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03706" y="639859"/>
            <a:ext cx="975874" cy="317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+</a:t>
            </a:r>
            <a:r>
              <a:rPr lang="en" sz="1100" dirty="0" err="1"/>
              <a:t>exemplos</a:t>
            </a:r>
            <a:endParaRPr sz="1100" dirty="0"/>
          </a:p>
        </p:txBody>
      </p:sp>
      <p:sp>
        <p:nvSpPr>
          <p:cNvPr id="4" name="Google Shape;356;p48">
            <a:extLst>
              <a:ext uri="{FF2B5EF4-FFF2-40B4-BE49-F238E27FC236}">
                <a16:creationId xmlns:a16="http://schemas.microsoft.com/office/drawing/2014/main" id="{37CE50EF-1574-D67E-CAA9-B9FF5A56F042}"/>
              </a:ext>
            </a:extLst>
          </p:cNvPr>
          <p:cNvSpPr txBox="1">
            <a:spLocks/>
          </p:cNvSpPr>
          <p:nvPr/>
        </p:nvSpPr>
        <p:spPr>
          <a:xfrm>
            <a:off x="507632" y="484471"/>
            <a:ext cx="345733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dirty="0"/>
              <a:t>Edição do </a:t>
            </a:r>
            <a:r>
              <a:rPr lang="pt-PT" dirty="0" err="1"/>
              <a:t>template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E9A018-5B41-AAC8-F7ED-C6EC155FE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9" y="2964829"/>
            <a:ext cx="3526487" cy="137650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2403EA3-2DAA-7BCA-4AF6-31F86B20A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01" y="1570843"/>
            <a:ext cx="3526487" cy="1376503"/>
          </a:xfrm>
          <a:prstGeom prst="rect">
            <a:avLst/>
          </a:prstGeom>
        </p:spPr>
      </p:pic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88FEEEFC-B9D0-EE92-7CA2-4634374EDFC6}"/>
              </a:ext>
            </a:extLst>
          </p:cNvPr>
          <p:cNvSpPr/>
          <p:nvPr/>
        </p:nvSpPr>
        <p:spPr>
          <a:xfrm>
            <a:off x="4941320" y="1427560"/>
            <a:ext cx="3565392" cy="760469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DFDA120-4CFD-BDBF-9E47-90FCD9A4D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398" y="1523031"/>
            <a:ext cx="3380395" cy="25006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2E2A8AB-EEBC-BCCC-4B7E-DF530A6B9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4398" y="1839748"/>
            <a:ext cx="3380395" cy="205933"/>
          </a:xfrm>
          <a:prstGeom prst="rect">
            <a:avLst/>
          </a:prstGeom>
        </p:spPr>
      </p:pic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6CA60D8B-95CA-14A8-E2D6-95CD34C648C8}"/>
              </a:ext>
            </a:extLst>
          </p:cNvPr>
          <p:cNvSpPr/>
          <p:nvPr/>
        </p:nvSpPr>
        <p:spPr>
          <a:xfrm>
            <a:off x="4941320" y="2480024"/>
            <a:ext cx="3565392" cy="1990164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995BEAC-26A9-A159-28BC-DA5BAF775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9766" y="2619189"/>
            <a:ext cx="3331013" cy="84375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740DD49-9C0F-A916-0143-9DA121477F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398" y="3486852"/>
            <a:ext cx="3346381" cy="8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4632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71EA7F2A-B9CE-1200-A70D-2C875DAD8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>
            <a:extLst>
              <a:ext uri="{FF2B5EF4-FFF2-40B4-BE49-F238E27FC236}">
                <a16:creationId xmlns:a16="http://schemas.microsoft.com/office/drawing/2014/main" id="{0CC7A4A6-CB51-7872-CCCB-EA358E99F2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950" y="242900"/>
            <a:ext cx="4231550" cy="1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Swiper.js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18E23C-AE9C-7D77-7E3A-51DD15233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5900"/>
            <a:ext cx="4990155" cy="939323"/>
          </a:xfrm>
          <a:prstGeom prst="rect">
            <a:avLst/>
          </a:prstGeom>
          <a:ln>
            <a:noFill/>
          </a:ln>
          <a:effectLst>
            <a:outerShdw blurRad="328106" dist="38100" dir="2700000" algn="tl" rotWithShape="0">
              <a:prstClr val="black">
                <a:alpha val="19909"/>
              </a:prstClr>
            </a:outerShdw>
          </a:effectLst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92AD21F-9777-5DC7-F090-96B07B349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1555" y="573560"/>
            <a:ext cx="685800" cy="685800"/>
          </a:xfrm>
          <a:prstGeom prst="rect">
            <a:avLst/>
          </a:prstGeom>
          <a:effectLst/>
        </p:spPr>
      </p:pic>
      <p:pic>
        <p:nvPicPr>
          <p:cNvPr id="1028" name="Picture 4" descr="Black Arrow PNG: Free Transparent Pics">
            <a:extLst>
              <a:ext uri="{FF2B5EF4-FFF2-40B4-BE49-F238E27FC236}">
                <a16:creationId xmlns:a16="http://schemas.microsoft.com/office/drawing/2014/main" id="{280C92D9-D1F4-C28E-35F0-27EEF6AEF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788">
            <a:off x="5526005" y="1739497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72;p49">
            <a:extLst>
              <a:ext uri="{FF2B5EF4-FFF2-40B4-BE49-F238E27FC236}">
                <a16:creationId xmlns:a16="http://schemas.microsoft.com/office/drawing/2014/main" id="{104E65F0-E7D8-A4AB-EA81-15E821248C70}"/>
              </a:ext>
            </a:extLst>
          </p:cNvPr>
          <p:cNvSpPr txBox="1">
            <a:spLocks/>
          </p:cNvSpPr>
          <p:nvPr/>
        </p:nvSpPr>
        <p:spPr>
          <a:xfrm>
            <a:off x="6630384" y="2014550"/>
            <a:ext cx="1191405" cy="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600" dirty="0"/>
              <a:t>JSON-</a:t>
            </a:r>
            <a:r>
              <a:rPr lang="pt-PT" sz="1600" dirty="0" err="1"/>
              <a:t>like</a:t>
            </a:r>
            <a:endParaRPr lang="pt-PT" sz="1600" dirty="0"/>
          </a:p>
        </p:txBody>
      </p:sp>
      <p:sp>
        <p:nvSpPr>
          <p:cNvPr id="12" name="Google Shape;464;p57">
            <a:extLst>
              <a:ext uri="{FF2B5EF4-FFF2-40B4-BE49-F238E27FC236}">
                <a16:creationId xmlns:a16="http://schemas.microsoft.com/office/drawing/2014/main" id="{0F714E25-D487-A701-DD83-63A0BD8C0321}"/>
              </a:ext>
            </a:extLst>
          </p:cNvPr>
          <p:cNvSpPr txBox="1">
            <a:spLocks/>
          </p:cNvSpPr>
          <p:nvPr/>
        </p:nvSpPr>
        <p:spPr>
          <a:xfrm>
            <a:off x="6230594" y="2541600"/>
            <a:ext cx="2913406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100" dirty="0" err="1"/>
              <a:t>const</a:t>
            </a:r>
            <a:r>
              <a:rPr lang="pt-PT" sz="1100" dirty="0"/>
              <a:t> data = [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{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icon</a:t>
            </a:r>
            <a:r>
              <a:rPr lang="pt-PT" sz="1100" dirty="0"/>
              <a:t>: (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  &lt;</a:t>
            </a:r>
            <a:r>
              <a:rPr lang="pt-PT" sz="1100" dirty="0" err="1"/>
              <a:t>svg</a:t>
            </a:r>
            <a:r>
              <a:rPr lang="pt-PT" sz="1100" dirty="0"/>
              <a:t>&gt;(...)&lt;/</a:t>
            </a:r>
            <a:r>
              <a:rPr lang="pt-PT" sz="1100" dirty="0" err="1"/>
              <a:t>svg</a:t>
            </a:r>
            <a:r>
              <a:rPr lang="pt-PT" sz="1100" dirty="0"/>
              <a:t>&gt;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),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title</a:t>
            </a:r>
            <a:r>
              <a:rPr lang="pt-PT" sz="1100" dirty="0"/>
              <a:t>: “Desenvolvimento”,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description</a:t>
            </a:r>
            <a:r>
              <a:rPr lang="pt-PT" sz="1100" dirty="0"/>
              <a:t>: “Software, Web,      	      Jogos, etc...”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},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(...)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];</a:t>
            </a:r>
          </a:p>
        </p:txBody>
      </p:sp>
      <p:pic>
        <p:nvPicPr>
          <p:cNvPr id="13" name="Picture 4" descr="Black Arrow PNG: Free Transparent Pics">
            <a:extLst>
              <a:ext uri="{FF2B5EF4-FFF2-40B4-BE49-F238E27FC236}">
                <a16:creationId xmlns:a16="http://schemas.microsoft.com/office/drawing/2014/main" id="{0C19EF3E-F73F-3172-C73C-781239C39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7287">
            <a:off x="4977716" y="3350723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464;p57">
            <a:extLst>
              <a:ext uri="{FF2B5EF4-FFF2-40B4-BE49-F238E27FC236}">
                <a16:creationId xmlns:a16="http://schemas.microsoft.com/office/drawing/2014/main" id="{6513FF1D-38C6-5990-41E1-8E4979B649CF}"/>
              </a:ext>
            </a:extLst>
          </p:cNvPr>
          <p:cNvSpPr txBox="1">
            <a:spLocks/>
          </p:cNvSpPr>
          <p:nvPr/>
        </p:nvSpPr>
        <p:spPr>
          <a:xfrm>
            <a:off x="745606" y="2774013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/>
              <a:t>&lt;</a:t>
            </a:r>
            <a:r>
              <a:rPr lang="pt-PT" sz="1050" dirty="0" err="1"/>
              <a:t>Swiper</a:t>
            </a:r>
            <a:endParaRPr lang="pt-PT" sz="1050" dirty="0"/>
          </a:p>
          <a:p>
            <a:pPr marL="0" indent="0">
              <a:buFont typeface="Albert Sans"/>
              <a:buNone/>
            </a:pPr>
            <a:r>
              <a:rPr lang="pt-PT" sz="1050" dirty="0"/>
              <a:t>   </a:t>
            </a:r>
            <a:r>
              <a:rPr lang="pt-PT" sz="1050" dirty="0" err="1"/>
              <a:t>slidesPerView</a:t>
            </a:r>
            <a:r>
              <a:rPr lang="pt-PT" sz="1050" dirty="0"/>
              <a:t> = {4},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</a:t>
            </a:r>
            <a:r>
              <a:rPr lang="pt-PT" sz="1050" dirty="0" err="1"/>
              <a:t>spaceBetween</a:t>
            </a:r>
            <a:r>
              <a:rPr lang="pt-PT" sz="1050" dirty="0"/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</a:t>
            </a:r>
            <a:r>
              <a:rPr lang="pt-PT" sz="1050" dirty="0" err="1"/>
              <a:t>autoplay</a:t>
            </a:r>
            <a:r>
              <a:rPr lang="pt-PT" sz="1050" dirty="0"/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  </a:t>
            </a:r>
            <a:r>
              <a:rPr lang="pt-PT" sz="1050" dirty="0" err="1"/>
              <a:t>delay</a:t>
            </a:r>
            <a:r>
              <a:rPr lang="pt-PT" sz="1050" dirty="0"/>
              <a:t>: 2200,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  </a:t>
            </a:r>
            <a:r>
              <a:rPr lang="pt-PT" sz="1050" dirty="0" err="1"/>
              <a:t>disableOnInteraction</a:t>
            </a:r>
            <a:r>
              <a:rPr lang="pt-PT" sz="1050" dirty="0"/>
              <a:t>: false,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}},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speed = {3000},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</a:t>
            </a:r>
            <a:r>
              <a:rPr lang="pt-PT" sz="1050" dirty="0" err="1"/>
              <a:t>loop</a:t>
            </a:r>
            <a:r>
              <a:rPr lang="pt-PT" sz="1050" dirty="0"/>
              <a:t> = {</a:t>
            </a:r>
            <a:r>
              <a:rPr lang="pt-PT" sz="1050" dirty="0" err="1"/>
              <a:t>true</a:t>
            </a:r>
            <a:r>
              <a:rPr lang="pt-PT" sz="1050" dirty="0"/>
              <a:t>},</a:t>
            </a:r>
          </a:p>
        </p:txBody>
      </p:sp>
      <p:sp>
        <p:nvSpPr>
          <p:cNvPr id="15" name="Google Shape;464;p57">
            <a:extLst>
              <a:ext uri="{FF2B5EF4-FFF2-40B4-BE49-F238E27FC236}">
                <a16:creationId xmlns:a16="http://schemas.microsoft.com/office/drawing/2014/main" id="{4617CB70-17BA-434D-5169-6684BBC6CCC7}"/>
              </a:ext>
            </a:extLst>
          </p:cNvPr>
          <p:cNvSpPr txBox="1">
            <a:spLocks/>
          </p:cNvSpPr>
          <p:nvPr/>
        </p:nvSpPr>
        <p:spPr>
          <a:xfrm>
            <a:off x="2879206" y="2782526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 err="1"/>
              <a:t>breakpoints</a:t>
            </a:r>
            <a:r>
              <a:rPr lang="pt-PT" sz="1050" dirty="0"/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1220: {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   </a:t>
            </a:r>
            <a:r>
              <a:rPr lang="pt-PT" sz="1050" dirty="0" err="1"/>
              <a:t>slidesPerView</a:t>
            </a:r>
            <a:r>
              <a:rPr lang="pt-PT" sz="1050" dirty="0"/>
              <a:t> = {3},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   </a:t>
            </a:r>
            <a:r>
              <a:rPr lang="pt-PT" sz="1050" dirty="0" err="1"/>
              <a:t>spaceBetween</a:t>
            </a:r>
            <a:r>
              <a:rPr lang="pt-PT" sz="1050" dirty="0"/>
              <a:t> = {20},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980: {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   </a:t>
            </a:r>
            <a:r>
              <a:rPr lang="pt-PT" sz="1050" dirty="0" err="1"/>
              <a:t>slidesPerView</a:t>
            </a:r>
            <a:r>
              <a:rPr lang="pt-PT" sz="1050" dirty="0"/>
              <a:t> = {2},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   </a:t>
            </a:r>
            <a:r>
              <a:rPr lang="pt-PT" sz="1050" dirty="0" err="1"/>
              <a:t>spaceBetween</a:t>
            </a:r>
            <a:r>
              <a:rPr lang="pt-PT" sz="1050" dirty="0"/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}}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&gt; &lt;/</a:t>
            </a:r>
            <a:r>
              <a:rPr lang="pt-PT" sz="1050" dirty="0" err="1"/>
              <a:t>Swiper</a:t>
            </a:r>
            <a:r>
              <a:rPr lang="pt-PT" sz="105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6417735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A45CE03D-7D4C-28AF-E055-E103EF525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F978D331-1F7F-3B9B-6A62-75C85EDE82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Cloud</a:t>
            </a:r>
            <a:endParaRPr dirty="0"/>
          </a:p>
        </p:txBody>
      </p:sp>
      <p:sp>
        <p:nvSpPr>
          <p:cNvPr id="235" name="Google Shape;235;p39">
            <a:extLst>
              <a:ext uri="{FF2B5EF4-FFF2-40B4-BE49-F238E27FC236}">
                <a16:creationId xmlns:a16="http://schemas.microsoft.com/office/drawing/2014/main" id="{6525CAA7-6224-4B93-EB6A-4718646B5BA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07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1026" name="Picture 2" descr="Google Cloud&quot; Icon - Download for free – Iconduck">
            <a:extLst>
              <a:ext uri="{FF2B5EF4-FFF2-40B4-BE49-F238E27FC236}">
                <a16:creationId xmlns:a16="http://schemas.microsoft.com/office/drawing/2014/main" id="{D1BC5EEF-9825-0C97-F92E-6B62A8F1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84" y="2343824"/>
            <a:ext cx="889000" cy="71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86696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>
          <a:extLst>
            <a:ext uri="{FF2B5EF4-FFF2-40B4-BE49-F238E27FC236}">
              <a16:creationId xmlns:a16="http://schemas.microsoft.com/office/drawing/2014/main" id="{8CA9A0FD-E164-1B55-0F00-67E06EB89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>
            <a:extLst>
              <a:ext uri="{FF2B5EF4-FFF2-40B4-BE49-F238E27FC236}">
                <a16:creationId xmlns:a16="http://schemas.microsoft.com/office/drawing/2014/main" id="{8185B3C5-261F-A108-D4A2-CFEAB3E295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7527" y="1323607"/>
            <a:ext cx="39331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err="1"/>
              <a:t>Página</a:t>
            </a:r>
            <a:r>
              <a:rPr lang="en" sz="3200" dirty="0"/>
              <a:t> de </a:t>
            </a:r>
            <a:r>
              <a:rPr lang="en" sz="3200" dirty="0" err="1"/>
              <a:t>registo</a:t>
            </a:r>
            <a:endParaRPr sz="3200" dirty="0"/>
          </a:p>
        </p:txBody>
      </p:sp>
      <p:sp>
        <p:nvSpPr>
          <p:cNvPr id="464" name="Google Shape;464;p57">
            <a:extLst>
              <a:ext uri="{FF2B5EF4-FFF2-40B4-BE49-F238E27FC236}">
                <a16:creationId xmlns:a16="http://schemas.microsoft.com/office/drawing/2014/main" id="{8F240A1C-712E-D9EA-5090-37EF27879A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5069" y="3655883"/>
            <a:ext cx="2214367" cy="5774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/>
              <a:t>Formulário</a:t>
            </a:r>
            <a:r>
              <a:rPr lang="en" sz="1600" dirty="0"/>
              <a:t> de </a:t>
            </a:r>
            <a:r>
              <a:rPr lang="en" sz="1600" dirty="0" err="1"/>
              <a:t>registo</a:t>
            </a:r>
            <a:endParaRPr sz="1600" dirty="0"/>
          </a:p>
        </p:txBody>
      </p:sp>
      <p:grpSp>
        <p:nvGrpSpPr>
          <p:cNvPr id="465" name="Google Shape;465;p57">
            <a:extLst>
              <a:ext uri="{FF2B5EF4-FFF2-40B4-BE49-F238E27FC236}">
                <a16:creationId xmlns:a16="http://schemas.microsoft.com/office/drawing/2014/main" id="{9F4CC6FB-E222-176D-FB60-618B566D3B2F}"/>
              </a:ext>
            </a:extLst>
          </p:cNvPr>
          <p:cNvGrpSpPr/>
          <p:nvPr/>
        </p:nvGrpSpPr>
        <p:grpSpPr>
          <a:xfrm>
            <a:off x="5097507" y="1323607"/>
            <a:ext cx="3432984" cy="2496295"/>
            <a:chOff x="331763" y="414153"/>
            <a:chExt cx="6903246" cy="5019697"/>
          </a:xfrm>
        </p:grpSpPr>
        <p:sp>
          <p:nvSpPr>
            <p:cNvPr id="466" name="Google Shape;466;p57">
              <a:extLst>
                <a:ext uri="{FF2B5EF4-FFF2-40B4-BE49-F238E27FC236}">
                  <a16:creationId xmlns:a16="http://schemas.microsoft.com/office/drawing/2014/main" id="{5CD9AFCE-89AF-1521-4951-71E5B8EF7566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>
              <a:extLst>
                <a:ext uri="{FF2B5EF4-FFF2-40B4-BE49-F238E27FC236}">
                  <a16:creationId xmlns:a16="http://schemas.microsoft.com/office/drawing/2014/main" id="{B0ECEB9F-8903-18BC-DB26-EA66507FA657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7">
              <a:extLst>
                <a:ext uri="{FF2B5EF4-FFF2-40B4-BE49-F238E27FC236}">
                  <a16:creationId xmlns:a16="http://schemas.microsoft.com/office/drawing/2014/main" id="{176DEBDB-1F71-0D53-D470-FDC9F8C0AF8A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7">
              <a:extLst>
                <a:ext uri="{FF2B5EF4-FFF2-40B4-BE49-F238E27FC236}">
                  <a16:creationId xmlns:a16="http://schemas.microsoft.com/office/drawing/2014/main" id="{144C7735-E123-C149-B9DD-D230BE73AEE7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E0E1F03C-0533-C2B1-6B26-BB25E4786B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00" r="1370"/>
          <a:stretch/>
        </p:blipFill>
        <p:spPr>
          <a:xfrm>
            <a:off x="5179291" y="1430865"/>
            <a:ext cx="3268142" cy="1944000"/>
          </a:xfrm>
          <a:prstGeom prst="rect">
            <a:avLst/>
          </a:prstGeom>
        </p:spPr>
      </p:pic>
      <p:pic>
        <p:nvPicPr>
          <p:cNvPr id="2050" name="Picture 2" descr="Google Icon Logo PNG Vector SVG, EPS, Ai formats (1018 bytes) Free Download">
            <a:extLst>
              <a:ext uri="{FF2B5EF4-FFF2-40B4-BE49-F238E27FC236}">
                <a16:creationId xmlns:a16="http://schemas.microsoft.com/office/drawing/2014/main" id="{309046CA-AA07-AA8B-D8D2-F6C38930D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577" y="2242241"/>
            <a:ext cx="389467" cy="39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nkedin - Free social media icons">
            <a:extLst>
              <a:ext uri="{FF2B5EF4-FFF2-40B4-BE49-F238E27FC236}">
                <a16:creationId xmlns:a16="http://schemas.microsoft.com/office/drawing/2014/main" id="{C3D7C600-96E4-F209-0B24-6C0033D36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49" y="2244176"/>
            <a:ext cx="392400" cy="3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Logo - Free social media icons">
            <a:extLst>
              <a:ext uri="{FF2B5EF4-FFF2-40B4-BE49-F238E27FC236}">
                <a16:creationId xmlns:a16="http://schemas.microsoft.com/office/drawing/2014/main" id="{DA48EFEB-03E8-43B1-5EEF-86EC6C949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987" y="2240326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Black Arrow PNG: Free Transparent Pics">
            <a:extLst>
              <a:ext uri="{FF2B5EF4-FFF2-40B4-BE49-F238E27FC236}">
                <a16:creationId xmlns:a16="http://schemas.microsoft.com/office/drawing/2014/main" id="{1E67094E-D13C-70D3-C9E2-1A91D272E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71101">
            <a:off x="4023201" y="1967876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2" descr="NextAuth.js">
            <a:extLst>
              <a:ext uri="{FF2B5EF4-FFF2-40B4-BE49-F238E27FC236}">
                <a16:creationId xmlns:a16="http://schemas.microsoft.com/office/drawing/2014/main" id="{2E8F2B79-3B1A-64D2-C4B4-9874C14C2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42" y="2783749"/>
            <a:ext cx="39131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lack Arrow PNG: Free Transparent Pics">
            <a:extLst>
              <a:ext uri="{FF2B5EF4-FFF2-40B4-BE49-F238E27FC236}">
                <a16:creationId xmlns:a16="http://schemas.microsoft.com/office/drawing/2014/main" id="{F13FB721-AEE0-C10D-F3B3-0912EEF62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93339">
            <a:off x="3038233" y="2595728"/>
            <a:ext cx="802543" cy="45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lack Arrow PNG: Free Transparent Pics">
            <a:extLst>
              <a:ext uri="{FF2B5EF4-FFF2-40B4-BE49-F238E27FC236}">
                <a16:creationId xmlns:a16="http://schemas.microsoft.com/office/drawing/2014/main" id="{30F60A6A-062A-98B0-5A1F-BDD678812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27571" flipH="1">
            <a:off x="753684" y="2940525"/>
            <a:ext cx="1010824" cy="45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47390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>
          <a:extLst>
            <a:ext uri="{FF2B5EF4-FFF2-40B4-BE49-F238E27FC236}">
              <a16:creationId xmlns:a16="http://schemas.microsoft.com/office/drawing/2014/main" id="{0E6289B1-41EB-A3B7-E336-CF899D79D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>
            <a:extLst>
              <a:ext uri="{FF2B5EF4-FFF2-40B4-BE49-F238E27FC236}">
                <a16:creationId xmlns:a16="http://schemas.microsoft.com/office/drawing/2014/main" id="{8AD1F06C-2B6C-B24E-29F2-38CFBD952B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7527" y="1323607"/>
            <a:ext cx="39331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err="1"/>
              <a:t>Página</a:t>
            </a:r>
            <a:r>
              <a:rPr lang="en" sz="3200" dirty="0"/>
              <a:t> de </a:t>
            </a:r>
            <a:r>
              <a:rPr lang="en" sz="3200" dirty="0" err="1"/>
              <a:t>registo</a:t>
            </a:r>
            <a:endParaRPr sz="3200" dirty="0"/>
          </a:p>
        </p:txBody>
      </p:sp>
      <p:sp>
        <p:nvSpPr>
          <p:cNvPr id="464" name="Google Shape;464;p57">
            <a:extLst>
              <a:ext uri="{FF2B5EF4-FFF2-40B4-BE49-F238E27FC236}">
                <a16:creationId xmlns:a16="http://schemas.microsoft.com/office/drawing/2014/main" id="{F78D7318-9ED9-73F5-D306-254226FC48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5069" y="3655883"/>
            <a:ext cx="2214367" cy="5774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/>
              <a:t>Formulário</a:t>
            </a:r>
            <a:r>
              <a:rPr lang="en" sz="1600" dirty="0"/>
              <a:t> de </a:t>
            </a:r>
            <a:r>
              <a:rPr lang="en" sz="1600" dirty="0" err="1"/>
              <a:t>registo</a:t>
            </a:r>
            <a:endParaRPr sz="1600" dirty="0"/>
          </a:p>
        </p:txBody>
      </p:sp>
      <p:grpSp>
        <p:nvGrpSpPr>
          <p:cNvPr id="465" name="Google Shape;465;p57">
            <a:extLst>
              <a:ext uri="{FF2B5EF4-FFF2-40B4-BE49-F238E27FC236}">
                <a16:creationId xmlns:a16="http://schemas.microsoft.com/office/drawing/2014/main" id="{20ED38A9-A55F-F62E-C296-A53B2F51C627}"/>
              </a:ext>
            </a:extLst>
          </p:cNvPr>
          <p:cNvGrpSpPr/>
          <p:nvPr/>
        </p:nvGrpSpPr>
        <p:grpSpPr>
          <a:xfrm>
            <a:off x="5097507" y="1323607"/>
            <a:ext cx="3432984" cy="2496295"/>
            <a:chOff x="331763" y="414153"/>
            <a:chExt cx="6903246" cy="5019697"/>
          </a:xfrm>
        </p:grpSpPr>
        <p:sp>
          <p:nvSpPr>
            <p:cNvPr id="466" name="Google Shape;466;p57">
              <a:extLst>
                <a:ext uri="{FF2B5EF4-FFF2-40B4-BE49-F238E27FC236}">
                  <a16:creationId xmlns:a16="http://schemas.microsoft.com/office/drawing/2014/main" id="{69FB7F1F-FA54-6ABE-DCE1-E21934782704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>
              <a:extLst>
                <a:ext uri="{FF2B5EF4-FFF2-40B4-BE49-F238E27FC236}">
                  <a16:creationId xmlns:a16="http://schemas.microsoft.com/office/drawing/2014/main" id="{7EC59C05-DC57-D9AB-8AAF-386D855866FC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7">
              <a:extLst>
                <a:ext uri="{FF2B5EF4-FFF2-40B4-BE49-F238E27FC236}">
                  <a16:creationId xmlns:a16="http://schemas.microsoft.com/office/drawing/2014/main" id="{47ECCFC7-55FD-0ABB-B1CB-E811C6F86EEC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7">
              <a:extLst>
                <a:ext uri="{FF2B5EF4-FFF2-40B4-BE49-F238E27FC236}">
                  <a16:creationId xmlns:a16="http://schemas.microsoft.com/office/drawing/2014/main" id="{6706BEA4-2023-911D-A07A-3DDB3B7FC690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A58EE4B6-9524-8F24-214E-2551034C91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00" r="1370"/>
          <a:stretch/>
        </p:blipFill>
        <p:spPr>
          <a:xfrm>
            <a:off x="5179291" y="1430865"/>
            <a:ext cx="3268142" cy="1944000"/>
          </a:xfrm>
          <a:prstGeom prst="rect">
            <a:avLst/>
          </a:prstGeom>
        </p:spPr>
      </p:pic>
      <p:pic>
        <p:nvPicPr>
          <p:cNvPr id="2050" name="Picture 2" descr="Google Icon Logo PNG Vector SVG, EPS, Ai formats (1018 bytes) Free Download">
            <a:extLst>
              <a:ext uri="{FF2B5EF4-FFF2-40B4-BE49-F238E27FC236}">
                <a16:creationId xmlns:a16="http://schemas.microsoft.com/office/drawing/2014/main" id="{D1702673-F0EC-6A9D-8555-237466021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577" y="2242241"/>
            <a:ext cx="389467" cy="39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nkedin - Free social media icons">
            <a:extLst>
              <a:ext uri="{FF2B5EF4-FFF2-40B4-BE49-F238E27FC236}">
                <a16:creationId xmlns:a16="http://schemas.microsoft.com/office/drawing/2014/main" id="{14964CC1-646D-3CA5-E03E-D0EA617F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49" y="2244176"/>
            <a:ext cx="392400" cy="3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Logo - Free social media icons">
            <a:extLst>
              <a:ext uri="{FF2B5EF4-FFF2-40B4-BE49-F238E27FC236}">
                <a16:creationId xmlns:a16="http://schemas.microsoft.com/office/drawing/2014/main" id="{3ADC6E39-AA10-7CD2-787A-36236410C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987" y="2240326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Black Arrow PNG: Free Transparent Pics">
            <a:extLst>
              <a:ext uri="{FF2B5EF4-FFF2-40B4-BE49-F238E27FC236}">
                <a16:creationId xmlns:a16="http://schemas.microsoft.com/office/drawing/2014/main" id="{773CD848-B094-09FC-3237-4FE195599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71101">
            <a:off x="4023201" y="1967876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2" descr="NextAuth.js">
            <a:extLst>
              <a:ext uri="{FF2B5EF4-FFF2-40B4-BE49-F238E27FC236}">
                <a16:creationId xmlns:a16="http://schemas.microsoft.com/office/drawing/2014/main" id="{974E2756-5D6D-BA78-202C-5411EBC23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42" y="2783749"/>
            <a:ext cx="39131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lack Arrow PNG: Free Transparent Pics">
            <a:extLst>
              <a:ext uri="{FF2B5EF4-FFF2-40B4-BE49-F238E27FC236}">
                <a16:creationId xmlns:a16="http://schemas.microsoft.com/office/drawing/2014/main" id="{6D93424E-DD1F-2106-F556-972618ABC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93339">
            <a:off x="3038233" y="2595728"/>
            <a:ext cx="802543" cy="45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lack Arrow PNG: Free Transparent Pics">
            <a:extLst>
              <a:ext uri="{FF2B5EF4-FFF2-40B4-BE49-F238E27FC236}">
                <a16:creationId xmlns:a16="http://schemas.microsoft.com/office/drawing/2014/main" id="{C32BDE28-230F-A0C8-746D-C967592AD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27571" flipH="1">
            <a:off x="753684" y="2940525"/>
            <a:ext cx="1010824" cy="45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CCED1CE-4AF3-2310-DA97-4DA49BEBC4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09885" y="1702448"/>
            <a:ext cx="1484560" cy="14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9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>
            <a:spLocks noGrp="1"/>
          </p:cNvSpPr>
          <p:nvPr>
            <p:ph type="title"/>
          </p:nvPr>
        </p:nvSpPr>
        <p:spPr>
          <a:xfrm>
            <a:off x="707785" y="315547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Instalação</a:t>
            </a:r>
            <a:r>
              <a:rPr lang="en" dirty="0"/>
              <a:t> do mongoose e next-auth</a:t>
            </a:r>
            <a:endParaRPr dirty="0"/>
          </a:p>
        </p:txBody>
      </p:sp>
      <p:sp>
        <p:nvSpPr>
          <p:cNvPr id="265" name="Google Shape;265;p43"/>
          <p:cNvSpPr txBox="1">
            <a:spLocks noGrp="1"/>
          </p:cNvSpPr>
          <p:nvPr>
            <p:ph type="subTitle" idx="2"/>
          </p:nvPr>
        </p:nvSpPr>
        <p:spPr>
          <a:xfrm>
            <a:off x="2053885" y="2581890"/>
            <a:ext cx="1096767" cy="391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mongodb</a:t>
            </a:r>
            <a:endParaRPr dirty="0"/>
          </a:p>
        </p:txBody>
      </p:sp>
      <p:sp>
        <p:nvSpPr>
          <p:cNvPr id="266" name="Google Shape;266;p43"/>
          <p:cNvSpPr txBox="1">
            <a:spLocks noGrp="1"/>
          </p:cNvSpPr>
          <p:nvPr>
            <p:ph type="subTitle" idx="3"/>
          </p:nvPr>
        </p:nvSpPr>
        <p:spPr>
          <a:xfrm>
            <a:off x="707685" y="1227789"/>
            <a:ext cx="59301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npm</a:t>
            </a:r>
            <a:r>
              <a:rPr lang="pt-PT" dirty="0"/>
              <a:t> i </a:t>
            </a:r>
            <a:r>
              <a:rPr lang="pt-PT" dirty="0" err="1"/>
              <a:t>next-auth</a:t>
            </a:r>
            <a:r>
              <a:rPr lang="pt-PT" dirty="0"/>
              <a:t> </a:t>
            </a:r>
            <a:r>
              <a:rPr lang="pt-PT" dirty="0" err="1"/>
              <a:t>mongoose</a:t>
            </a:r>
            <a:endParaRPr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AABF8BC-8F9E-21B5-F3FC-58484B190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834080" y="1795749"/>
            <a:ext cx="644205" cy="542206"/>
          </a:xfrm>
          <a:prstGeom prst="rect">
            <a:avLst/>
          </a:prstGeom>
        </p:spPr>
      </p:pic>
      <p:sp>
        <p:nvSpPr>
          <p:cNvPr id="12" name="Google Shape;266;p43">
            <a:extLst>
              <a:ext uri="{FF2B5EF4-FFF2-40B4-BE49-F238E27FC236}">
                <a16:creationId xmlns:a16="http://schemas.microsoft.com/office/drawing/2014/main" id="{E01DE8EB-71F2-21CD-CBE3-B0A06B69D5D4}"/>
              </a:ext>
            </a:extLst>
          </p:cNvPr>
          <p:cNvSpPr txBox="1">
            <a:spLocks/>
          </p:cNvSpPr>
          <p:nvPr/>
        </p:nvSpPr>
        <p:spPr>
          <a:xfrm>
            <a:off x="1495085" y="1940522"/>
            <a:ext cx="1918033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dirty="0" err="1"/>
              <a:t>node_modules</a:t>
            </a:r>
            <a:endParaRPr lang="pt-PT" dirty="0"/>
          </a:p>
        </p:txBody>
      </p:sp>
      <p:sp>
        <p:nvSpPr>
          <p:cNvPr id="13" name="Google Shape;265;p43">
            <a:extLst>
              <a:ext uri="{FF2B5EF4-FFF2-40B4-BE49-F238E27FC236}">
                <a16:creationId xmlns:a16="http://schemas.microsoft.com/office/drawing/2014/main" id="{7B0398CB-B8D5-F9CA-DB45-C6534B1F1C4A}"/>
              </a:ext>
            </a:extLst>
          </p:cNvPr>
          <p:cNvSpPr txBox="1">
            <a:spLocks/>
          </p:cNvSpPr>
          <p:nvPr/>
        </p:nvSpPr>
        <p:spPr>
          <a:xfrm>
            <a:off x="2053885" y="2962891"/>
            <a:ext cx="4153234" cy="391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/>
            <a:r>
              <a:rPr lang="pt-PT" dirty="0" err="1"/>
              <a:t>mongodb-connection-string-url</a:t>
            </a:r>
            <a:endParaRPr lang="pt-PT" dirty="0"/>
          </a:p>
        </p:txBody>
      </p:sp>
      <p:sp>
        <p:nvSpPr>
          <p:cNvPr id="14" name="Google Shape;265;p43">
            <a:extLst>
              <a:ext uri="{FF2B5EF4-FFF2-40B4-BE49-F238E27FC236}">
                <a16:creationId xmlns:a16="http://schemas.microsoft.com/office/drawing/2014/main" id="{551A8CC8-8DF3-1639-7471-D672B44D1B40}"/>
              </a:ext>
            </a:extLst>
          </p:cNvPr>
          <p:cNvSpPr txBox="1">
            <a:spLocks/>
          </p:cNvSpPr>
          <p:nvPr/>
        </p:nvSpPr>
        <p:spPr>
          <a:xfrm>
            <a:off x="2070818" y="3354157"/>
            <a:ext cx="1096767" cy="391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/>
            <a:r>
              <a:rPr lang="pt-PT" dirty="0" err="1"/>
              <a:t>mongoose</a:t>
            </a:r>
            <a:endParaRPr lang="pt-PT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2A00F60-5A9C-E655-B4DD-97413C569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1588564" y="2511072"/>
            <a:ext cx="418340" cy="35210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353E9B-D13F-7D47-98DB-B05605A28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1588564" y="2912479"/>
            <a:ext cx="418340" cy="35210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36D9C27-5B78-BCD2-F361-43D0C51F4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1605497" y="3303022"/>
            <a:ext cx="418340" cy="35210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60B4A75-781F-DD9A-3C6E-786E15508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408563">
            <a:off x="5118650" y="2818648"/>
            <a:ext cx="732384" cy="61642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E1C3C16-D47C-4AEF-DC9A-02CD565DB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680" y="644789"/>
            <a:ext cx="4055534" cy="2271099"/>
          </a:xfrm>
          <a:prstGeom prst="rect">
            <a:avLst/>
          </a:prstGeom>
        </p:spPr>
      </p:pic>
      <p:sp>
        <p:nvSpPr>
          <p:cNvPr id="23" name="Google Shape;266;p43">
            <a:extLst>
              <a:ext uri="{FF2B5EF4-FFF2-40B4-BE49-F238E27FC236}">
                <a16:creationId xmlns:a16="http://schemas.microsoft.com/office/drawing/2014/main" id="{3F51049B-4311-82CC-CA6B-919E4C4E7846}"/>
              </a:ext>
            </a:extLst>
          </p:cNvPr>
          <p:cNvSpPr txBox="1">
            <a:spLocks/>
          </p:cNvSpPr>
          <p:nvPr/>
        </p:nvSpPr>
        <p:spPr>
          <a:xfrm>
            <a:off x="715000" y="4098627"/>
            <a:ext cx="59301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dirty="0" err="1"/>
              <a:t>npm</a:t>
            </a:r>
            <a:r>
              <a:rPr lang="pt-PT" dirty="0"/>
              <a:t> i </a:t>
            </a:r>
            <a:r>
              <a:rPr lang="pt-PT" dirty="0" err="1"/>
              <a:t>next-auth@latest</a:t>
            </a:r>
            <a:endParaRPr lang="pt-PT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0F5E027-7601-5036-C0B4-AF9B73DD8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3780912">
            <a:off x="3554751" y="4469396"/>
            <a:ext cx="400624" cy="337192"/>
          </a:xfrm>
          <a:prstGeom prst="rect">
            <a:avLst/>
          </a:prstGeom>
        </p:spPr>
      </p:pic>
      <p:pic>
        <p:nvPicPr>
          <p:cNvPr id="25" name="Picture 22" descr="NextAuth.js">
            <a:extLst>
              <a:ext uri="{FF2B5EF4-FFF2-40B4-BE49-F238E27FC236}">
                <a16:creationId xmlns:a16="http://schemas.microsoft.com/office/drawing/2014/main" id="{39410902-6D2A-0626-95D8-50BE6AF6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817" y="4291812"/>
            <a:ext cx="39131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12980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>
            <a:spLocks noGrp="1"/>
          </p:cNvSpPr>
          <p:nvPr>
            <p:ph type="title"/>
          </p:nvPr>
        </p:nvSpPr>
        <p:spPr>
          <a:xfrm>
            <a:off x="715100" y="1456972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01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07" name="Google Shape;207;p37"/>
          <p:cNvSpPr txBox="1">
            <a:spLocks noGrp="1"/>
          </p:cNvSpPr>
          <p:nvPr>
            <p:ph type="subTitle" idx="1"/>
          </p:nvPr>
        </p:nvSpPr>
        <p:spPr>
          <a:xfrm>
            <a:off x="1253524" y="1456972"/>
            <a:ext cx="3318474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Ferramentas e </a:t>
            </a:r>
            <a:r>
              <a:rPr lang="en" dirty="0" err="1"/>
              <a:t>tecnologias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Índice</a:t>
            </a:r>
            <a:endParaRPr dirty="0"/>
          </a:p>
        </p:txBody>
      </p:sp>
      <p:sp>
        <p:nvSpPr>
          <p:cNvPr id="209" name="Google Shape;209;p37"/>
          <p:cNvSpPr txBox="1">
            <a:spLocks noGrp="1"/>
          </p:cNvSpPr>
          <p:nvPr>
            <p:ph type="title" idx="3"/>
          </p:nvPr>
        </p:nvSpPr>
        <p:spPr>
          <a:xfrm>
            <a:off x="715100" y="2193172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02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0" name="Google Shape;210;p37"/>
          <p:cNvSpPr txBox="1">
            <a:spLocks noGrp="1"/>
          </p:cNvSpPr>
          <p:nvPr>
            <p:ph type="subTitle" idx="4"/>
          </p:nvPr>
        </p:nvSpPr>
        <p:spPr>
          <a:xfrm>
            <a:off x="1253524" y="2193180"/>
            <a:ext cx="2798521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Metodologia</a:t>
            </a:r>
            <a:r>
              <a:rPr lang="en" dirty="0"/>
              <a:t> </a:t>
            </a:r>
            <a:r>
              <a:rPr lang="en" dirty="0" err="1"/>
              <a:t>escolhida</a:t>
            </a:r>
            <a:endParaRPr dirty="0"/>
          </a:p>
        </p:txBody>
      </p:sp>
      <p:sp>
        <p:nvSpPr>
          <p:cNvPr id="211" name="Google Shape;211;p37"/>
          <p:cNvSpPr txBox="1">
            <a:spLocks noGrp="1"/>
          </p:cNvSpPr>
          <p:nvPr>
            <p:ph type="title" idx="5"/>
          </p:nvPr>
        </p:nvSpPr>
        <p:spPr>
          <a:xfrm>
            <a:off x="715100" y="2929397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03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2" name="Google Shape;212;p37"/>
          <p:cNvSpPr txBox="1">
            <a:spLocks noGrp="1"/>
          </p:cNvSpPr>
          <p:nvPr>
            <p:ph type="subTitle" idx="6"/>
          </p:nvPr>
        </p:nvSpPr>
        <p:spPr>
          <a:xfrm>
            <a:off x="1253525" y="2929387"/>
            <a:ext cx="2484242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Cronograma</a:t>
            </a:r>
            <a:endParaRPr dirty="0"/>
          </a:p>
        </p:txBody>
      </p:sp>
      <p:sp>
        <p:nvSpPr>
          <p:cNvPr id="213" name="Google Shape;213;p37"/>
          <p:cNvSpPr txBox="1">
            <a:spLocks noGrp="1"/>
          </p:cNvSpPr>
          <p:nvPr>
            <p:ph type="title" idx="7"/>
          </p:nvPr>
        </p:nvSpPr>
        <p:spPr>
          <a:xfrm>
            <a:off x="715100" y="3665597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04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8"/>
          </p:nvPr>
        </p:nvSpPr>
        <p:spPr>
          <a:xfrm>
            <a:off x="1253525" y="3665595"/>
            <a:ext cx="3318475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Logótipo</a:t>
            </a:r>
            <a:endParaRPr dirty="0"/>
          </a:p>
        </p:txBody>
      </p:sp>
      <p:sp>
        <p:nvSpPr>
          <p:cNvPr id="215" name="Google Shape;215;p37"/>
          <p:cNvSpPr txBox="1">
            <a:spLocks noGrp="1"/>
          </p:cNvSpPr>
          <p:nvPr>
            <p:ph type="title" idx="9"/>
          </p:nvPr>
        </p:nvSpPr>
        <p:spPr>
          <a:xfrm>
            <a:off x="4867733" y="1456972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05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13"/>
          </p:nvPr>
        </p:nvSpPr>
        <p:spPr>
          <a:xfrm>
            <a:off x="5406234" y="1456972"/>
            <a:ext cx="3305966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Escolha da paleta de cores</a:t>
            </a:r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14"/>
          </p:nvPr>
        </p:nvSpPr>
        <p:spPr>
          <a:xfrm>
            <a:off x="4867733" y="2193169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06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5"/>
          </p:nvPr>
        </p:nvSpPr>
        <p:spPr>
          <a:xfrm>
            <a:off x="5406234" y="2193166"/>
            <a:ext cx="26073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Edição do </a:t>
            </a:r>
            <a:r>
              <a:rPr lang="pt-PT" dirty="0" err="1"/>
              <a:t>template</a:t>
            </a:r>
            <a:endParaRPr dirty="0"/>
          </a:p>
        </p:txBody>
      </p:sp>
      <p:sp>
        <p:nvSpPr>
          <p:cNvPr id="219" name="Google Shape;219;p37"/>
          <p:cNvSpPr txBox="1">
            <a:spLocks noGrp="1"/>
          </p:cNvSpPr>
          <p:nvPr>
            <p:ph type="title" idx="16"/>
          </p:nvPr>
        </p:nvSpPr>
        <p:spPr>
          <a:xfrm>
            <a:off x="4867733" y="2929375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07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0" name="Google Shape;220;p37"/>
          <p:cNvSpPr txBox="1">
            <a:spLocks noGrp="1"/>
          </p:cNvSpPr>
          <p:nvPr>
            <p:ph type="subTitle" idx="17"/>
          </p:nvPr>
        </p:nvSpPr>
        <p:spPr>
          <a:xfrm>
            <a:off x="5406234" y="2929368"/>
            <a:ext cx="26073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Cloud</a:t>
            </a:r>
            <a:endParaRPr dirty="0"/>
          </a:p>
        </p:txBody>
      </p:sp>
      <p:sp>
        <p:nvSpPr>
          <p:cNvPr id="221" name="Google Shape;221;p37"/>
          <p:cNvSpPr txBox="1">
            <a:spLocks noGrp="1"/>
          </p:cNvSpPr>
          <p:nvPr>
            <p:ph type="title" idx="18"/>
          </p:nvPr>
        </p:nvSpPr>
        <p:spPr>
          <a:xfrm>
            <a:off x="4867733" y="3665572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08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2" name="Google Shape;222;p37"/>
          <p:cNvSpPr txBox="1">
            <a:spLocks noGrp="1"/>
          </p:cNvSpPr>
          <p:nvPr>
            <p:ph type="subTitle" idx="19"/>
          </p:nvPr>
        </p:nvSpPr>
        <p:spPr>
          <a:xfrm>
            <a:off x="5406234" y="3665563"/>
            <a:ext cx="26073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MongoDB</a:t>
            </a:r>
            <a:endParaRPr dirty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254FA86A-DF8B-3A6F-DD53-A4012387D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3638"/>
          <a:stretch/>
        </p:blipFill>
        <p:spPr>
          <a:xfrm>
            <a:off x="1948008" y="609513"/>
            <a:ext cx="394000" cy="39967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8"/>
          <p:cNvSpPr txBox="1">
            <a:spLocks noGrp="1"/>
          </p:cNvSpPr>
          <p:nvPr>
            <p:ph type="title"/>
          </p:nvPr>
        </p:nvSpPr>
        <p:spPr>
          <a:xfrm>
            <a:off x="4302272" y="1931850"/>
            <a:ext cx="4105128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Criação</a:t>
            </a:r>
            <a:r>
              <a:rPr lang="en" dirty="0"/>
              <a:t> do token 0Auth</a:t>
            </a:r>
            <a:endParaRPr dirty="0"/>
          </a:p>
        </p:txBody>
      </p:sp>
      <p:sp>
        <p:nvSpPr>
          <p:cNvPr id="476" name="Google Shape;476;p58"/>
          <p:cNvSpPr txBox="1">
            <a:spLocks noGrp="1"/>
          </p:cNvSpPr>
          <p:nvPr>
            <p:ph type="body" idx="1"/>
          </p:nvPr>
        </p:nvSpPr>
        <p:spPr>
          <a:xfrm>
            <a:off x="4165610" y="2758859"/>
            <a:ext cx="4241790" cy="1363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O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token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OAuth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do Google é uma credencial que, após autorização do utilizador, permite a uma aplicação aceder de forma segura e temporária a recursos específicos da sua conta Google, sem necessidade de partilhar a palavra-passe.</a:t>
            </a:r>
          </a:p>
        </p:txBody>
      </p:sp>
      <p:grpSp>
        <p:nvGrpSpPr>
          <p:cNvPr id="477" name="Google Shape;477;p58"/>
          <p:cNvGrpSpPr/>
          <p:nvPr/>
        </p:nvGrpSpPr>
        <p:grpSpPr>
          <a:xfrm>
            <a:off x="1289728" y="884101"/>
            <a:ext cx="2479134" cy="3375292"/>
            <a:chOff x="1655550" y="790900"/>
            <a:chExt cx="2510262" cy="3417671"/>
          </a:xfrm>
        </p:grpSpPr>
        <p:sp>
          <p:nvSpPr>
            <p:cNvPr id="478" name="Google Shape;478;p58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8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D9856A7-9E08-361C-EBCD-D963119F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756" y="1005809"/>
            <a:ext cx="2195977" cy="3134777"/>
          </a:xfrm>
          <a:prstGeom prst="rect">
            <a:avLst/>
          </a:prstGeom>
        </p:spPr>
      </p:pic>
      <p:sp>
        <p:nvSpPr>
          <p:cNvPr id="4" name="Google Shape;475;p58">
            <a:extLst>
              <a:ext uri="{FF2B5EF4-FFF2-40B4-BE49-F238E27FC236}">
                <a16:creationId xmlns:a16="http://schemas.microsoft.com/office/drawing/2014/main" id="{0366DDB9-1433-8DD3-18B4-F8B3F6E3945F}"/>
              </a:ext>
            </a:extLst>
          </p:cNvPr>
          <p:cNvSpPr txBox="1">
            <a:spLocks/>
          </p:cNvSpPr>
          <p:nvPr/>
        </p:nvSpPr>
        <p:spPr>
          <a:xfrm>
            <a:off x="4302272" y="2212730"/>
            <a:ext cx="4105128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500" dirty="0"/>
              <a:t>O que é o </a:t>
            </a:r>
            <a:r>
              <a:rPr lang="pt-PT" sz="1500" dirty="0" err="1"/>
              <a:t>token</a:t>
            </a:r>
            <a:r>
              <a:rPr lang="pt-PT" sz="1500" dirty="0"/>
              <a:t> 0Auth?</a:t>
            </a:r>
          </a:p>
        </p:txBody>
      </p:sp>
    </p:spTree>
    <p:extLst>
      <p:ext uri="{BB962C8B-B14F-4D97-AF65-F5344CB8AC3E}">
        <p14:creationId xmlns:p14="http://schemas.microsoft.com/office/powerpoint/2010/main" val="64861164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>
          <a:extLst>
            <a:ext uri="{FF2B5EF4-FFF2-40B4-BE49-F238E27FC236}">
              <a16:creationId xmlns:a16="http://schemas.microsoft.com/office/drawing/2014/main" id="{0C8119A7-8585-0348-2D1E-5CC46696E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9">
            <a:extLst>
              <a:ext uri="{FF2B5EF4-FFF2-40B4-BE49-F238E27FC236}">
                <a16:creationId xmlns:a16="http://schemas.microsoft.com/office/drawing/2014/main" id="{97BD6AC5-8C70-32FE-FE69-263282C7CB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4137" y="495301"/>
            <a:ext cx="6176129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Criação</a:t>
            </a:r>
            <a:r>
              <a:rPr lang="en" dirty="0"/>
              <a:t> de um </a:t>
            </a:r>
            <a:r>
              <a:rPr lang="en" dirty="0" err="1"/>
              <a:t>ambiente</a:t>
            </a:r>
            <a:r>
              <a:rPr lang="en" dirty="0"/>
              <a:t> </a:t>
            </a:r>
            <a:r>
              <a:rPr lang="en" dirty="0" err="1"/>
              <a:t>seguro</a:t>
            </a:r>
            <a:endParaRPr dirty="0"/>
          </a:p>
        </p:txBody>
      </p:sp>
      <p:sp>
        <p:nvSpPr>
          <p:cNvPr id="490" name="Google Shape;490;p59">
            <a:extLst>
              <a:ext uri="{FF2B5EF4-FFF2-40B4-BE49-F238E27FC236}">
                <a16:creationId xmlns:a16="http://schemas.microsoft.com/office/drawing/2014/main" id="{C8C295F6-A33D-879F-F2BB-339B1CBF0B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7138" y="1083547"/>
            <a:ext cx="7742462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Para proteger as credenciais do cliente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OAuth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da Google, como o </a:t>
            </a:r>
            <a:r>
              <a:rPr lang="pt-PT" b="1" dirty="0" err="1">
                <a:solidFill>
                  <a:srgbClr val="0E0E0E"/>
                </a:solidFill>
                <a:effectLst/>
                <a:latin typeface="Albert Sans Black" pitchFamily="2" charset="77"/>
              </a:rPr>
              <a:t>Client</a:t>
            </a:r>
            <a:r>
              <a:rPr lang="pt-PT" b="1" dirty="0">
                <a:solidFill>
                  <a:srgbClr val="0E0E0E"/>
                </a:solidFill>
                <a:effectLst/>
                <a:latin typeface="Albert Sans Black" pitchFamily="2" charset="77"/>
              </a:rPr>
              <a:t> ID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e o </a:t>
            </a:r>
            <a:r>
              <a:rPr lang="pt-PT" b="1" dirty="0" err="1">
                <a:solidFill>
                  <a:srgbClr val="0E0E0E"/>
                </a:solidFill>
                <a:effectLst/>
                <a:latin typeface="Albert Sans Black" pitchFamily="2" charset="77"/>
              </a:rPr>
              <a:t>Client</a:t>
            </a:r>
            <a:r>
              <a:rPr lang="pt-PT" b="1" dirty="0">
                <a:solidFill>
                  <a:srgbClr val="0E0E0E"/>
                </a:solidFill>
                <a:effectLst/>
                <a:latin typeface="Albert Sans Black" pitchFamily="2" charset="77"/>
              </a:rPr>
              <a:t> </a:t>
            </a:r>
            <a:r>
              <a:rPr lang="pt-PT" b="1" dirty="0" err="1">
                <a:solidFill>
                  <a:srgbClr val="0E0E0E"/>
                </a:solidFill>
                <a:effectLst/>
                <a:latin typeface="Albert Sans Black" pitchFamily="2" charset="77"/>
              </a:rPr>
              <a:t>Secret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, devemos armazená-las num ficheiro chamado .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env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. Este ficheiro permite guardar informações sensíveis de forma segura e separada do código.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4D168E-B567-F3A4-64A0-F3B5A3A87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4" y="2108198"/>
            <a:ext cx="2379015" cy="254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57685D9-18C7-2B93-B65A-7DC6A7BF3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69274">
            <a:off x="3712132" y="3768675"/>
            <a:ext cx="732384" cy="616423"/>
          </a:xfrm>
          <a:prstGeom prst="rect">
            <a:avLst/>
          </a:prstGeom>
        </p:spPr>
      </p:pic>
      <p:sp>
        <p:nvSpPr>
          <p:cNvPr id="5" name="Google Shape;490;p59">
            <a:extLst>
              <a:ext uri="{FF2B5EF4-FFF2-40B4-BE49-F238E27FC236}">
                <a16:creationId xmlns:a16="http://schemas.microsoft.com/office/drawing/2014/main" id="{FBA52694-507E-BE6B-A123-206EA1B9F88C}"/>
              </a:ext>
            </a:extLst>
          </p:cNvPr>
          <p:cNvSpPr txBox="1">
            <a:spLocks/>
          </p:cNvSpPr>
          <p:nvPr/>
        </p:nvSpPr>
        <p:spPr>
          <a:xfrm>
            <a:off x="4019055" y="3119870"/>
            <a:ext cx="699002" cy="46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800" b="1" dirty="0"/>
              <a:t>.</a:t>
            </a:r>
            <a:r>
              <a:rPr lang="pt-PT" sz="1800" b="1" dirty="0" err="1"/>
              <a:t>env</a:t>
            </a:r>
            <a:endParaRPr lang="pt-PT" sz="18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FADB46-4399-1A06-A8F8-E5BA09A0F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6200000" flipV="1">
            <a:off x="4351864" y="2418683"/>
            <a:ext cx="732384" cy="578413"/>
          </a:xfrm>
          <a:prstGeom prst="rect">
            <a:avLst/>
          </a:prstGeom>
        </p:spPr>
      </p:pic>
      <p:sp>
        <p:nvSpPr>
          <p:cNvPr id="7" name="Google Shape;490;p59">
            <a:extLst>
              <a:ext uri="{FF2B5EF4-FFF2-40B4-BE49-F238E27FC236}">
                <a16:creationId xmlns:a16="http://schemas.microsoft.com/office/drawing/2014/main" id="{FA018E6C-54EE-763E-33B3-C8402F9EC178}"/>
              </a:ext>
            </a:extLst>
          </p:cNvPr>
          <p:cNvSpPr txBox="1">
            <a:spLocks/>
          </p:cNvSpPr>
          <p:nvPr/>
        </p:nvSpPr>
        <p:spPr>
          <a:xfrm>
            <a:off x="5287738" y="2206200"/>
            <a:ext cx="37044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GOOGLE_CLIENT_ID = (...)</a:t>
            </a:r>
          </a:p>
          <a:p>
            <a:pPr marL="0" indent="0">
              <a:buFont typeface="Albert Sans"/>
              <a:buNone/>
            </a:pPr>
            <a:r>
              <a:rPr lang="pt-PT" dirty="0"/>
              <a:t>GOOGLE_CLIENT_SECRET = (...)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5BE028C-69E3-E734-F892-2D7DD3ADE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477324" flipV="1">
            <a:off x="7397419" y="2946812"/>
            <a:ext cx="732384" cy="578413"/>
          </a:xfrm>
          <a:prstGeom prst="rect">
            <a:avLst/>
          </a:prstGeom>
        </p:spPr>
      </p:pic>
      <p:pic>
        <p:nvPicPr>
          <p:cNvPr id="4098" name="Picture 2" descr="lock&quot; Icon - Download for free – Iconduck">
            <a:extLst>
              <a:ext uri="{FF2B5EF4-FFF2-40B4-BE49-F238E27FC236}">
                <a16:creationId xmlns:a16="http://schemas.microsoft.com/office/drawing/2014/main" id="{8B82A839-1470-5714-CBC6-10ECA1E61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841" y="3474309"/>
            <a:ext cx="598194" cy="73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0163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0386FAD1-6E80-1F9E-677D-0B30CC8ED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>
            <a:extLst>
              <a:ext uri="{FF2B5EF4-FFF2-40B4-BE49-F238E27FC236}">
                <a16:creationId xmlns:a16="http://schemas.microsoft.com/office/drawing/2014/main" id="{3C797AF6-B199-E3FB-4844-A7535108AFC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9632" y="1998575"/>
            <a:ext cx="4144766" cy="1227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0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use 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client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;</a:t>
            </a:r>
          </a:p>
          <a:p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SessionProvider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 </a:t>
            </a:r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'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next-auth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react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’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;</a:t>
            </a:r>
          </a:p>
          <a:p>
            <a:endParaRPr lang="pt-PT" dirty="0">
              <a:solidFill>
                <a:srgbClr val="BBBBBB"/>
              </a:solidFill>
              <a:latin typeface="Albert Sans Medium" pitchFamily="2" charset="77"/>
            </a:endParaRPr>
          </a:p>
          <a:p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NextAuthProvider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children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}) 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=&gt;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       </a:t>
            </a:r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return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  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&lt;</a:t>
            </a:r>
            <a:r>
              <a:rPr lang="pt-PT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SessionProvider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&gt;{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children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}&lt;/</a:t>
            </a:r>
            <a:r>
              <a:rPr lang="pt-PT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SessionProvider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&gt;</a:t>
            </a:r>
          </a:p>
          <a:p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}</a:t>
            </a:r>
          </a:p>
        </p:txBody>
      </p:sp>
      <p:sp>
        <p:nvSpPr>
          <p:cNvPr id="294" name="Google Shape;294;p45">
            <a:extLst>
              <a:ext uri="{FF2B5EF4-FFF2-40B4-BE49-F238E27FC236}">
                <a16:creationId xmlns:a16="http://schemas.microsoft.com/office/drawing/2014/main" id="{DFC6775B-648A-11A5-B5E2-0CE0539BBB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Criação</a:t>
            </a:r>
            <a:r>
              <a:rPr lang="en" dirty="0"/>
              <a:t> de </a:t>
            </a:r>
            <a:r>
              <a:rPr lang="en" dirty="0" err="1"/>
              <a:t>sessões</a:t>
            </a:r>
            <a:endParaRPr dirty="0"/>
          </a:p>
        </p:txBody>
      </p:sp>
      <p:sp>
        <p:nvSpPr>
          <p:cNvPr id="295" name="Google Shape;295;p45">
            <a:extLst>
              <a:ext uri="{FF2B5EF4-FFF2-40B4-BE49-F238E27FC236}">
                <a16:creationId xmlns:a16="http://schemas.microsoft.com/office/drawing/2014/main" id="{76288372-8C2A-6EA5-74D9-31ACDD3FC17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5100" y="1590942"/>
            <a:ext cx="3399699" cy="4076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../</a:t>
            </a:r>
            <a:r>
              <a:rPr lang="pt-PT" dirty="0" err="1"/>
              <a:t>pages</a:t>
            </a:r>
            <a:r>
              <a:rPr lang="pt-PT" dirty="0"/>
              <a:t>/</a:t>
            </a:r>
            <a:r>
              <a:rPr lang="pt-PT" dirty="0" err="1"/>
              <a:t>Providers.js</a:t>
            </a:r>
            <a:endParaRPr dirty="0"/>
          </a:p>
        </p:txBody>
      </p:sp>
      <p:sp>
        <p:nvSpPr>
          <p:cNvPr id="296" name="Google Shape;296;p45">
            <a:extLst>
              <a:ext uri="{FF2B5EF4-FFF2-40B4-BE49-F238E27FC236}">
                <a16:creationId xmlns:a16="http://schemas.microsoft.com/office/drawing/2014/main" id="{431977CB-3092-3886-8D53-A8ABB16B425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910721" y="2006250"/>
            <a:ext cx="3928478" cy="2602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SessionProvider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} </a:t>
            </a:r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next-auth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react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endParaRPr lang="pt-PT" b="0" dirty="0">
              <a:solidFill>
                <a:srgbClr val="F97583"/>
              </a:solidFill>
              <a:effectLst/>
              <a:latin typeface="Albert Sans Medium" pitchFamily="2" charset="77"/>
            </a:endParaRPr>
          </a:p>
          <a:p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function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MyApp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 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Component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pageProps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: { 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session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...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pageProps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} }) {</a:t>
            </a:r>
            <a:b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</a:br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return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</a:p>
          <a:p>
            <a:r>
              <a:rPr lang="pt-PT" dirty="0">
                <a:solidFill>
                  <a:srgbClr val="BBBBBB"/>
                </a:solidFill>
                <a:latin typeface="Albert Sans Medium" pitchFamily="2" charset="77"/>
              </a:rPr>
              <a:t>        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 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&lt;</a:t>
            </a:r>
            <a:r>
              <a:rPr lang="pt-PT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SessionProvider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session</a:t>
            </a:r>
            <a:r>
              <a:rPr lang="pt-PT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=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session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}&gt;</a:t>
            </a:r>
          </a:p>
          <a:p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    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&lt;</a:t>
            </a:r>
            <a:r>
              <a:rPr lang="pt-PT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Component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{...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pageProps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 /&gt;</a:t>
            </a:r>
          </a:p>
          <a:p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&lt;/</a:t>
            </a:r>
            <a:r>
              <a:rPr lang="pt-PT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SessionProvider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&gt;</a:t>
            </a:r>
          </a:p>
          <a:p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     );</a:t>
            </a:r>
          </a:p>
          <a:p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</a:p>
          <a:p>
            <a:endParaRPr lang="pt-PT" b="0" dirty="0">
              <a:solidFill>
                <a:srgbClr val="F97583"/>
              </a:solidFill>
              <a:effectLst/>
              <a:latin typeface="Albert Sans Medium" pitchFamily="2" charset="77"/>
            </a:endParaRPr>
          </a:p>
          <a:p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default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MyApp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7" name="Google Shape;297;p45">
            <a:extLst>
              <a:ext uri="{FF2B5EF4-FFF2-40B4-BE49-F238E27FC236}">
                <a16:creationId xmlns:a16="http://schemas.microsoft.com/office/drawing/2014/main" id="{A0281048-768F-21EA-60A8-E5D003225ED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029203" y="1598617"/>
            <a:ext cx="3399699" cy="4076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../</a:t>
            </a:r>
            <a:r>
              <a:rPr lang="pt-PT" dirty="0" err="1"/>
              <a:t>pages</a:t>
            </a:r>
            <a:r>
              <a:rPr lang="pt-PT" dirty="0"/>
              <a:t>/_</a:t>
            </a:r>
            <a:r>
              <a:rPr lang="pt-PT" dirty="0" err="1"/>
              <a:t>app.js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4884971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BE067F01-A6C4-DC2A-25E6-C8E7E24B4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>
            <a:extLst>
              <a:ext uri="{FF2B5EF4-FFF2-40B4-BE49-F238E27FC236}">
                <a16:creationId xmlns:a16="http://schemas.microsoft.com/office/drawing/2014/main" id="{D9C71C56-9EA0-29AE-6CD1-E29F9340386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8832" y="989117"/>
            <a:ext cx="4398768" cy="27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NextAuth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next-auth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GoogleProvider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next-auth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providers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/google"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endParaRPr lang="pt-PT" sz="1100" dirty="0">
              <a:solidFill>
                <a:srgbClr val="BBBBBB"/>
              </a:solidFill>
              <a:latin typeface="Albert Sans Medium" pitchFamily="2" charset="77"/>
            </a:endParaRPr>
          </a:p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authOptions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providers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: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[</a:t>
            </a:r>
          </a:p>
          <a:p>
            <a:r>
              <a:rPr lang="pt-PT" sz="1100" b="0" dirty="0">
                <a:solidFill>
                  <a:srgbClr val="B392F0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GoogleProvider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clientId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: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process.env.GOOGLE_CLIENT_ID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clientSecret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: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process.env.GOOGLE_CLIENT_SECRET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     }),</a:t>
            </a:r>
          </a:p>
          <a:p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  ],</a:t>
            </a:r>
          </a:p>
          <a:p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};</a:t>
            </a:r>
          </a:p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default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NextAuth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authOptions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);</a:t>
            </a:r>
          </a:p>
        </p:txBody>
      </p:sp>
      <p:sp>
        <p:nvSpPr>
          <p:cNvPr id="264" name="Google Shape;264;p43">
            <a:extLst>
              <a:ext uri="{FF2B5EF4-FFF2-40B4-BE49-F238E27FC236}">
                <a16:creationId xmlns:a16="http://schemas.microsoft.com/office/drawing/2014/main" id="{C5B408CC-C6AB-089A-C223-E3668DAC6D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42117"/>
            <a:ext cx="42125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dirty="0"/>
              <a:t>../</a:t>
            </a:r>
            <a:r>
              <a:rPr lang="pt-PT" sz="2000" dirty="0" err="1"/>
              <a:t>pages</a:t>
            </a:r>
            <a:r>
              <a:rPr lang="pt-PT" sz="2000" dirty="0"/>
              <a:t>/</a:t>
            </a:r>
            <a:r>
              <a:rPr lang="pt-PT" sz="2000" dirty="0" err="1"/>
              <a:t>api</a:t>
            </a:r>
            <a:r>
              <a:rPr lang="pt-PT" sz="2000" dirty="0"/>
              <a:t>/</a:t>
            </a:r>
            <a:r>
              <a:rPr lang="pt-PT" sz="2000" dirty="0" err="1"/>
              <a:t>auth</a:t>
            </a:r>
            <a:r>
              <a:rPr lang="pt-PT" sz="2000" dirty="0"/>
              <a:t>/[...</a:t>
            </a:r>
            <a:r>
              <a:rPr lang="pt-PT" sz="2000" dirty="0" err="1"/>
              <a:t>nextauth</a:t>
            </a:r>
            <a:r>
              <a:rPr lang="pt-PT" sz="2000" dirty="0"/>
              <a:t>].</a:t>
            </a:r>
            <a:r>
              <a:rPr lang="pt-PT" sz="2000" dirty="0" err="1"/>
              <a:t>js</a:t>
            </a:r>
            <a:endParaRPr sz="20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18460DF-7378-72BF-C174-7CDC5EE1F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3464621">
            <a:off x="4288110" y="2767845"/>
            <a:ext cx="732384" cy="616423"/>
          </a:xfrm>
          <a:prstGeom prst="rect">
            <a:avLst/>
          </a:prstGeom>
        </p:spPr>
      </p:pic>
      <p:sp>
        <p:nvSpPr>
          <p:cNvPr id="9" name="Google Shape;264;p43">
            <a:extLst>
              <a:ext uri="{FF2B5EF4-FFF2-40B4-BE49-F238E27FC236}">
                <a16:creationId xmlns:a16="http://schemas.microsoft.com/office/drawing/2014/main" id="{746B17B5-C556-A94D-E6A2-35286F2947A9}"/>
              </a:ext>
            </a:extLst>
          </p:cNvPr>
          <p:cNvSpPr txBox="1">
            <a:spLocks/>
          </p:cNvSpPr>
          <p:nvPr/>
        </p:nvSpPr>
        <p:spPr>
          <a:xfrm>
            <a:off x="5490156" y="1203438"/>
            <a:ext cx="23329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2000" dirty="0"/>
              <a:t>Botão de login</a:t>
            </a:r>
          </a:p>
        </p:txBody>
      </p:sp>
      <p:sp>
        <p:nvSpPr>
          <p:cNvPr id="10" name="Google Shape;263;p43">
            <a:extLst>
              <a:ext uri="{FF2B5EF4-FFF2-40B4-BE49-F238E27FC236}">
                <a16:creationId xmlns:a16="http://schemas.microsoft.com/office/drawing/2014/main" id="{D6D4073F-FBA8-B2A8-F0B7-DE20D9DB950E}"/>
              </a:ext>
            </a:extLst>
          </p:cNvPr>
          <p:cNvSpPr txBox="1">
            <a:spLocks/>
          </p:cNvSpPr>
          <p:nvPr/>
        </p:nvSpPr>
        <p:spPr>
          <a:xfrm>
            <a:off x="5341566" y="1595539"/>
            <a:ext cx="3595261" cy="54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r>
              <a:rPr lang="pt-PT" dirty="0" err="1">
                <a:solidFill>
                  <a:srgbClr val="FF0000"/>
                </a:solidFill>
                <a:latin typeface="Albert Sans Medium" pitchFamily="2" charset="77"/>
              </a:rPr>
              <a:t>import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{ </a:t>
            </a:r>
            <a:r>
              <a:rPr lang="pt-PT" dirty="0" err="1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signIn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} </a:t>
            </a:r>
            <a:r>
              <a:rPr lang="pt-PT" dirty="0" err="1">
                <a:solidFill>
                  <a:srgbClr val="FF0000"/>
                </a:solidFill>
                <a:latin typeface="Albert Sans Medium" pitchFamily="2" charset="77"/>
              </a:rPr>
              <a:t>from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“</a:t>
            </a:r>
            <a:r>
              <a:rPr lang="pt-PT" dirty="0" err="1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next-auth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”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;</a:t>
            </a:r>
            <a:endParaRPr lang="pt-PT" b="0" dirty="0">
              <a:solidFill>
                <a:schemeClr val="accent6">
                  <a:lumMod val="50000"/>
                </a:schemeClr>
              </a:solidFill>
              <a:effectLst/>
              <a:latin typeface="Albert Sans Medium" pitchFamily="2" charset="77"/>
            </a:endParaRPr>
          </a:p>
          <a:p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&lt;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button</a:t>
            </a:r>
            <a:r>
              <a:rPr lang="pt-PT" dirty="0">
                <a:solidFill>
                  <a:srgbClr val="BBBBBB"/>
                </a:solidFill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onClick</a:t>
            </a:r>
            <a:r>
              <a:rPr lang="pt-PT" b="0" dirty="0">
                <a:solidFill>
                  <a:srgbClr val="7030A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() 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=&gt;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signIn</a:t>
            </a:r>
            <a:r>
              <a:rPr lang="pt-PT" b="0" dirty="0">
                <a:solidFill>
                  <a:srgbClr val="7030A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"google"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 } &gt;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70A70E2-4721-F39A-25E8-357559F443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01" b="89552" l="10000" r="91905">
                        <a14:foregroundMark x1="89524" y1="21642" x2="91905" y2="64925"/>
                        <a14:foregroundMark x1="91905" y1="64925" x2="90000" y2="79851"/>
                        <a14:foregroundMark x1="27143" y1="50746" x2="45238" y2="50000"/>
                        <a14:foregroundMark x1="45238" y1="50000" x2="69048" y2="50746"/>
                        <a14:foregroundMark x1="69524" y1="61194" x2="41429" y2="53731"/>
                        <a14:foregroundMark x1="41429" y1="53731" x2="26190" y2="53731"/>
                        <a14:foregroundMark x1="26190" y1="53731" x2="26190" y2="53731"/>
                        <a14:foregroundMark x1="40476" y1="61194" x2="54762" y2="58209"/>
                        <a14:foregroundMark x1="54762" y1="58209" x2="59524" y2="54478"/>
                        <a14:foregroundMark x1="11905" y1="20896" x2="10000" y2="768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0156" y="2096039"/>
            <a:ext cx="855808" cy="546087"/>
          </a:xfrm>
          <a:prstGeom prst="rect">
            <a:avLst/>
          </a:prstGeom>
        </p:spPr>
      </p:pic>
      <p:sp>
        <p:nvSpPr>
          <p:cNvPr id="12" name="Google Shape;264;p43">
            <a:extLst>
              <a:ext uri="{FF2B5EF4-FFF2-40B4-BE49-F238E27FC236}">
                <a16:creationId xmlns:a16="http://schemas.microsoft.com/office/drawing/2014/main" id="{107D774B-AF5D-D7D8-1EC8-A838C193E9B2}"/>
              </a:ext>
            </a:extLst>
          </p:cNvPr>
          <p:cNvSpPr txBox="1">
            <a:spLocks/>
          </p:cNvSpPr>
          <p:nvPr/>
        </p:nvSpPr>
        <p:spPr>
          <a:xfrm>
            <a:off x="5490156" y="2863091"/>
            <a:ext cx="23329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2000" dirty="0"/>
              <a:t>Botão de </a:t>
            </a:r>
            <a:r>
              <a:rPr lang="pt-PT" sz="2000" dirty="0" err="1"/>
              <a:t>logout</a:t>
            </a:r>
            <a:endParaRPr lang="pt-PT" sz="2000" dirty="0"/>
          </a:p>
        </p:txBody>
      </p:sp>
      <p:sp>
        <p:nvSpPr>
          <p:cNvPr id="13" name="Google Shape;263;p43">
            <a:extLst>
              <a:ext uri="{FF2B5EF4-FFF2-40B4-BE49-F238E27FC236}">
                <a16:creationId xmlns:a16="http://schemas.microsoft.com/office/drawing/2014/main" id="{D5CEBBDC-B064-284D-5686-32A6FC937B15}"/>
              </a:ext>
            </a:extLst>
          </p:cNvPr>
          <p:cNvSpPr txBox="1">
            <a:spLocks/>
          </p:cNvSpPr>
          <p:nvPr/>
        </p:nvSpPr>
        <p:spPr>
          <a:xfrm>
            <a:off x="5355451" y="3248927"/>
            <a:ext cx="3492072" cy="54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r>
              <a:rPr lang="pt-PT" dirty="0" err="1">
                <a:solidFill>
                  <a:srgbClr val="FF0000"/>
                </a:solidFill>
                <a:latin typeface="Albert Sans Medium" pitchFamily="2" charset="77"/>
              </a:rPr>
              <a:t>import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{ </a:t>
            </a:r>
            <a:r>
              <a:rPr lang="pt-PT" dirty="0" err="1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signOut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} </a:t>
            </a:r>
            <a:r>
              <a:rPr lang="pt-PT" dirty="0" err="1">
                <a:solidFill>
                  <a:srgbClr val="FF0000"/>
                </a:solidFill>
                <a:latin typeface="Albert Sans Medium" pitchFamily="2" charset="77"/>
              </a:rPr>
              <a:t>from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“</a:t>
            </a:r>
            <a:r>
              <a:rPr lang="pt-PT" dirty="0" err="1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next-auth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”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;</a:t>
            </a:r>
            <a:endParaRPr lang="pt-PT" b="0" dirty="0">
              <a:solidFill>
                <a:schemeClr val="accent6">
                  <a:lumMod val="50000"/>
                </a:schemeClr>
              </a:solidFill>
              <a:effectLst/>
              <a:latin typeface="Albert Sans Medium" pitchFamily="2" charset="77"/>
            </a:endParaRPr>
          </a:p>
          <a:p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&lt;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button</a:t>
            </a:r>
            <a:r>
              <a:rPr lang="pt-PT" dirty="0">
                <a:solidFill>
                  <a:srgbClr val="BBBBBB"/>
                </a:solidFill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onClick</a:t>
            </a:r>
            <a:r>
              <a:rPr lang="pt-PT" b="0" dirty="0">
                <a:solidFill>
                  <a:srgbClr val="7030A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() 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=&gt;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signOut</a:t>
            </a:r>
            <a:r>
              <a:rPr lang="pt-PT" b="0" dirty="0">
                <a:solidFill>
                  <a:srgbClr val="7030A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() } &gt;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FD1A6F6-A75F-AEF6-F363-83742F512B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3529" l="6098" r="95366">
                        <a14:foregroundMark x1="19024" y1="36765" x2="9024" y2="59412"/>
                        <a14:foregroundMark x1="9024" y1="59412" x2="10976" y2="84118"/>
                        <a14:foregroundMark x1="10976" y1="84118" x2="31220" y2="87647"/>
                        <a14:foregroundMark x1="31220" y1="87647" x2="69756" y2="86176"/>
                        <a14:foregroundMark x1="69756" y1="86176" x2="88049" y2="87647"/>
                        <a14:foregroundMark x1="88049" y1="87647" x2="93415" y2="64118"/>
                        <a14:foregroundMark x1="93415" y1="64118" x2="91463" y2="41471"/>
                        <a14:foregroundMark x1="36431" y1="37634" x2="19756" y2="36471"/>
                        <a14:foregroundMark x1="91463" y1="41471" x2="40554" y2="37921"/>
                        <a14:foregroundMark x1="10732" y1="37647" x2="13659" y2="67353"/>
                        <a14:foregroundMark x1="15122" y1="45882" x2="28293" y2="65294"/>
                        <a14:foregroundMark x1="28293" y1="65294" x2="31707" y2="66471"/>
                        <a14:foregroundMark x1="17561" y1="45000" x2="54634" y2="48824"/>
                        <a14:foregroundMark x1="20976" y1="49412" x2="70488" y2="57353"/>
                        <a14:foregroundMark x1="26341" y1="58235" x2="82683" y2="59118"/>
                        <a14:foregroundMark x1="44878" y1="40588" x2="83659" y2="52059"/>
                        <a14:foregroundMark x1="85366" y1="50294" x2="76341" y2="69706"/>
                        <a14:foregroundMark x1="76341" y1="69706" x2="56829" y2="73824"/>
                        <a14:foregroundMark x1="56829" y1="73824" x2="39756" y2="70882"/>
                        <a14:foregroundMark x1="87561" y1="54706" x2="80732" y2="77647"/>
                        <a14:foregroundMark x1="80732" y1="77647" x2="59512" y2="84706"/>
                        <a14:foregroundMark x1="59512" y1="84706" x2="16585" y2="73824"/>
                        <a14:foregroundMark x1="21220" y1="77059" x2="51707" y2="61471"/>
                        <a14:foregroundMark x1="14390" y1="64706" x2="62195" y2="62059"/>
                        <a14:foregroundMark x1="62195" y1="62059" x2="62683" y2="62059"/>
                        <a14:foregroundMark x1="62195" y1="64412" x2="44390" y2="64412"/>
                        <a14:foregroundMark x1="25610" y1="51176" x2="50732" y2="51471"/>
                        <a14:foregroundMark x1="41220" y1="48529" x2="27561" y2="50882"/>
                        <a14:foregroundMark x1="23902" y1="57059" x2="18537" y2="60588"/>
                        <a14:foregroundMark x1="17561" y1="65000" x2="23902" y2="60588"/>
                        <a14:foregroundMark x1="16341" y1="77647" x2="30732" y2="81176"/>
                        <a14:foregroundMark x1="8537" y1="68529" x2="7805" y2="44412"/>
                        <a14:foregroundMark x1="7805" y1="44412" x2="20732" y2="36176"/>
                        <a14:foregroundMark x1="15366" y1="37353" x2="10732" y2="37647"/>
                        <a14:foregroundMark x1="15610" y1="36765" x2="7805" y2="37059"/>
                        <a14:foregroundMark x1="7073" y1="38529" x2="10732" y2="35882"/>
                        <a14:foregroundMark x1="10244" y1="35882" x2="22439" y2="35882"/>
                        <a14:foregroundMark x1="25854" y1="35882" x2="35202" y2="35339"/>
                        <a14:foregroundMark x1="89256" y1="37461" x2="93659" y2="45882"/>
                        <a14:foregroundMark x1="35854" y1="37647" x2="75122" y2="37059"/>
                        <a14:foregroundMark x1="75122" y1="37059" x2="90244" y2="37647"/>
                        <a14:foregroundMark x1="90732" y1="38824" x2="95366" y2="84706"/>
                        <a14:foregroundMark x1="95366" y1="84706" x2="84390" y2="86471"/>
                        <a14:foregroundMark x1="92683" y1="76471" x2="92927" y2="38824"/>
                        <a14:foregroundMark x1="90976" y1="37941" x2="93415" y2="68824"/>
                        <a14:foregroundMark x1="8537" y1="80882" x2="27073" y2="85882"/>
                        <a14:foregroundMark x1="10732" y1="89118" x2="32927" y2="87647"/>
                        <a14:foregroundMark x1="32927" y1="87647" x2="33659" y2="87647"/>
                        <a14:foregroundMark x1="29512" y1="91176" x2="79756" y2="84412"/>
                        <a14:foregroundMark x1="52195" y1="89706" x2="73902" y2="89706"/>
                        <a14:foregroundMark x1="73902" y1="89706" x2="92683" y2="87941"/>
                        <a14:foregroundMark x1="92683" y1="87941" x2="94634" y2="85294"/>
                        <a14:foregroundMark x1="31463" y1="91176" x2="56341" y2="89706"/>
                        <a14:foregroundMark x1="29268" y1="92647" x2="48780" y2="93235"/>
                        <a14:foregroundMark x1="48780" y1="93235" x2="67073" y2="91471"/>
                        <a14:foregroundMark x1="67073" y1="91471" x2="86098" y2="91765"/>
                        <a14:foregroundMark x1="86098" y1="91765" x2="94634" y2="87353"/>
                        <a14:foregroundMark x1="52683" y1="93529" x2="91707" y2="90882"/>
                        <a14:foregroundMark x1="91707" y1="90882" x2="94390" y2="89412"/>
                        <a14:foregroundMark x1="89024" y1="93529" x2="94634" y2="89706"/>
                        <a14:foregroundMark x1="92683" y1="92353" x2="94634" y2="82941"/>
                        <a14:foregroundMark x1="89268" y1="37353" x2="93902" y2="39118"/>
                        <a14:foregroundMark x1="90976" y1="36176" x2="92927" y2="37353"/>
                        <a14:foregroundMark x1="92927" y1="36765" x2="94146" y2="38824"/>
                        <a14:foregroundMark x1="92683" y1="36471" x2="94634" y2="40000"/>
                        <a14:foregroundMark x1="88049" y1="15882" x2="91707" y2="15588"/>
                        <a14:foregroundMark x1="90488" y1="15588" x2="87805" y2="14706"/>
                        <a14:backgroundMark x1="15854" y1="16176" x2="41951" y2="16176"/>
                        <a14:backgroundMark x1="41951" y1="16176" x2="62927" y2="13824"/>
                        <a14:backgroundMark x1="62927" y1="13824" x2="63171" y2="13824"/>
                        <a14:backgroundMark x1="60244" y1="14118" x2="81220" y2="13824"/>
                        <a14:backgroundMark x1="81220" y1="13824" x2="87407" y2="13824"/>
                        <a14:backgroundMark x1="69512" y1="18824" x2="86163" y2="19606"/>
                        <a14:backgroundMark x1="67561" y1="23235" x2="87317" y2="23235"/>
                        <a14:backgroundMark x1="87317" y1="23235" x2="88293" y2="23235"/>
                        <a14:backgroundMark x1="63842" y1="33032" x2="53415" y2="32941"/>
                        <a14:backgroundMark x1="37906" y1="33730" x2="34390" y2="33824"/>
                      </a14:backgroundRemoval>
                    </a14:imgEffect>
                  </a14:imgLayer>
                </a14:imgProps>
              </a:ext>
            </a:extLst>
          </a:blip>
          <a:srcRect t="26722"/>
          <a:stretch/>
        </p:blipFill>
        <p:spPr>
          <a:xfrm>
            <a:off x="5490156" y="3750259"/>
            <a:ext cx="1070891" cy="65075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1DD5CEB-6A0E-853E-323D-129FB768C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6517274" flipV="1">
            <a:off x="4966121" y="4413319"/>
            <a:ext cx="487698" cy="41047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F4A1CF6-99F9-7FA4-1E9B-1056ED95DA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0274" y="3832767"/>
            <a:ext cx="1612418" cy="52990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3E1A3C5-83E9-5D94-E533-6F6C048E7E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1510" y="3768617"/>
            <a:ext cx="2002813" cy="658201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3C1D10D1-DB1E-442D-7DC9-735F6E411232}"/>
              </a:ext>
            </a:extLst>
          </p:cNvPr>
          <p:cNvSpPr txBox="1"/>
          <p:nvPr/>
        </p:nvSpPr>
        <p:spPr>
          <a:xfrm>
            <a:off x="1415766" y="436267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>
                <a:latin typeface="Albert Sans Black" pitchFamily="2" charset="77"/>
              </a:rPr>
              <a:t>Sem sessão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9AC3DA4-5E65-6E4C-0B9B-CDEAC35EDB70}"/>
              </a:ext>
            </a:extLst>
          </p:cNvPr>
          <p:cNvSpPr txBox="1"/>
          <p:nvPr/>
        </p:nvSpPr>
        <p:spPr>
          <a:xfrm>
            <a:off x="3257165" y="4338537"/>
            <a:ext cx="1284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>
                <a:latin typeface="Albert Sans Black" pitchFamily="2" charset="77"/>
              </a:rPr>
              <a:t>Sessão iniciada</a:t>
            </a:r>
          </a:p>
        </p:txBody>
      </p:sp>
    </p:spTree>
    <p:extLst>
      <p:ext uri="{BB962C8B-B14F-4D97-AF65-F5344CB8AC3E}">
        <p14:creationId xmlns:p14="http://schemas.microsoft.com/office/powerpoint/2010/main" val="260020434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2C87B5A4-CC3F-569C-5A92-6C457D940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020A1B19-B275-7EE9-ECE0-F1E088D80A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MongoDB</a:t>
            </a:r>
            <a:endParaRPr dirty="0"/>
          </a:p>
        </p:txBody>
      </p:sp>
      <p:sp>
        <p:nvSpPr>
          <p:cNvPr id="235" name="Google Shape;235;p39">
            <a:extLst>
              <a:ext uri="{FF2B5EF4-FFF2-40B4-BE49-F238E27FC236}">
                <a16:creationId xmlns:a16="http://schemas.microsoft.com/office/drawing/2014/main" id="{0EA2E772-4371-1A8F-AE68-8DF474E989E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08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756580-7916-BE2D-BE57-4EEFC326B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80790"/>
          <a:stretch/>
        </p:blipFill>
        <p:spPr>
          <a:xfrm>
            <a:off x="2009774" y="2087023"/>
            <a:ext cx="828675" cy="129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492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>
          <a:extLst>
            <a:ext uri="{FF2B5EF4-FFF2-40B4-BE49-F238E27FC236}">
              <a16:creationId xmlns:a16="http://schemas.microsoft.com/office/drawing/2014/main" id="{5C1422E8-AB0B-AF5F-AFCF-92F05F29F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>
            <a:extLst>
              <a:ext uri="{FF2B5EF4-FFF2-40B4-BE49-F238E27FC236}">
                <a16:creationId xmlns:a16="http://schemas.microsoft.com/office/drawing/2014/main" id="{BFFBA5BB-C5CD-7D16-3741-4B679FD7B9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9911" y="1946137"/>
            <a:ext cx="370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Criação</a:t>
            </a:r>
            <a:r>
              <a:rPr lang="en" dirty="0"/>
              <a:t> do cluster</a:t>
            </a:r>
            <a:endParaRPr dirty="0"/>
          </a:p>
        </p:txBody>
      </p:sp>
      <p:sp>
        <p:nvSpPr>
          <p:cNvPr id="464" name="Google Shape;464;p57">
            <a:extLst>
              <a:ext uri="{FF2B5EF4-FFF2-40B4-BE49-F238E27FC236}">
                <a16:creationId xmlns:a16="http://schemas.microsoft.com/office/drawing/2014/main" id="{7BC7636F-5A0B-1171-C4D5-503E74E6B3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79749" y="2444831"/>
            <a:ext cx="3854561" cy="1548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Um cluster no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MongoDB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é um conjunto de servidores que garantem disponibilidade e escalabilidade dos dados. Ele inclui um servidor primário e réplicas para redundância. O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MongoDB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Atlas facilita a criação e manutenção de clusters na nuvem.</a:t>
            </a:r>
          </a:p>
        </p:txBody>
      </p:sp>
      <p:grpSp>
        <p:nvGrpSpPr>
          <p:cNvPr id="465" name="Google Shape;465;p57">
            <a:extLst>
              <a:ext uri="{FF2B5EF4-FFF2-40B4-BE49-F238E27FC236}">
                <a16:creationId xmlns:a16="http://schemas.microsoft.com/office/drawing/2014/main" id="{0B5EEE64-87F8-B9F8-39A8-15E6660B39A1}"/>
              </a:ext>
            </a:extLst>
          </p:cNvPr>
          <p:cNvGrpSpPr/>
          <p:nvPr/>
        </p:nvGrpSpPr>
        <p:grpSpPr>
          <a:xfrm>
            <a:off x="986527" y="1425885"/>
            <a:ext cx="3432984" cy="2496295"/>
            <a:chOff x="331763" y="414153"/>
            <a:chExt cx="6903246" cy="5019697"/>
          </a:xfrm>
        </p:grpSpPr>
        <p:sp>
          <p:nvSpPr>
            <p:cNvPr id="466" name="Google Shape;466;p57">
              <a:extLst>
                <a:ext uri="{FF2B5EF4-FFF2-40B4-BE49-F238E27FC236}">
                  <a16:creationId xmlns:a16="http://schemas.microsoft.com/office/drawing/2014/main" id="{3A4399E4-5915-3E86-D2C3-4F2674ED5316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>
              <a:extLst>
                <a:ext uri="{FF2B5EF4-FFF2-40B4-BE49-F238E27FC236}">
                  <a16:creationId xmlns:a16="http://schemas.microsoft.com/office/drawing/2014/main" id="{618B3B8D-B573-7DDB-EEBA-DB3C77590A5E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7">
              <a:extLst>
                <a:ext uri="{FF2B5EF4-FFF2-40B4-BE49-F238E27FC236}">
                  <a16:creationId xmlns:a16="http://schemas.microsoft.com/office/drawing/2014/main" id="{551A119F-0045-E83E-7889-14C56206AB27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7">
              <a:extLst>
                <a:ext uri="{FF2B5EF4-FFF2-40B4-BE49-F238E27FC236}">
                  <a16:creationId xmlns:a16="http://schemas.microsoft.com/office/drawing/2014/main" id="{D65A911B-7E5C-ADBA-496B-7F935941F69F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C0A9469-E7FD-6A2B-55A4-5334F5FBB1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99"/>
          <a:stretch/>
        </p:blipFill>
        <p:spPr>
          <a:xfrm>
            <a:off x="1085129" y="1497150"/>
            <a:ext cx="3241477" cy="202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7287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>
          <a:extLst>
            <a:ext uri="{FF2B5EF4-FFF2-40B4-BE49-F238E27FC236}">
              <a16:creationId xmlns:a16="http://schemas.microsoft.com/office/drawing/2014/main" id="{25BFE42B-C91C-8B42-2E50-69FDEB320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>
            <a:extLst>
              <a:ext uri="{FF2B5EF4-FFF2-40B4-BE49-F238E27FC236}">
                <a16:creationId xmlns:a16="http://schemas.microsoft.com/office/drawing/2014/main" id="{19798B2E-B636-C44B-1650-FFC57ACD4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9911" y="1946137"/>
            <a:ext cx="370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Criação</a:t>
            </a:r>
            <a:r>
              <a:rPr lang="en" dirty="0"/>
              <a:t> do cluster</a:t>
            </a:r>
            <a:endParaRPr dirty="0"/>
          </a:p>
        </p:txBody>
      </p:sp>
      <p:sp>
        <p:nvSpPr>
          <p:cNvPr id="464" name="Google Shape;464;p57">
            <a:extLst>
              <a:ext uri="{FF2B5EF4-FFF2-40B4-BE49-F238E27FC236}">
                <a16:creationId xmlns:a16="http://schemas.microsoft.com/office/drawing/2014/main" id="{E901EED8-8524-6FFD-BA11-F6D974F30C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79749" y="2444831"/>
            <a:ext cx="3854561" cy="1548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Um cluster no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MongoDB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é um conjunto de servidores que garantem disponibilidade e escalabilidade dos dados. Ele inclui um servidor primário e réplicas para redundância. O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MongoDB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Atlas facilita a criação e manutenção de clusters na nuvem.</a:t>
            </a:r>
          </a:p>
        </p:txBody>
      </p:sp>
      <p:grpSp>
        <p:nvGrpSpPr>
          <p:cNvPr id="465" name="Google Shape;465;p57">
            <a:extLst>
              <a:ext uri="{FF2B5EF4-FFF2-40B4-BE49-F238E27FC236}">
                <a16:creationId xmlns:a16="http://schemas.microsoft.com/office/drawing/2014/main" id="{7EC417EA-BCE1-136C-56E3-A622BD5F7F8E}"/>
              </a:ext>
            </a:extLst>
          </p:cNvPr>
          <p:cNvGrpSpPr/>
          <p:nvPr/>
        </p:nvGrpSpPr>
        <p:grpSpPr>
          <a:xfrm>
            <a:off x="986527" y="1425885"/>
            <a:ext cx="3432984" cy="2496295"/>
            <a:chOff x="331763" y="414153"/>
            <a:chExt cx="6903246" cy="5019697"/>
          </a:xfrm>
        </p:grpSpPr>
        <p:sp>
          <p:nvSpPr>
            <p:cNvPr id="466" name="Google Shape;466;p57">
              <a:extLst>
                <a:ext uri="{FF2B5EF4-FFF2-40B4-BE49-F238E27FC236}">
                  <a16:creationId xmlns:a16="http://schemas.microsoft.com/office/drawing/2014/main" id="{9F032E04-0DAD-05AB-CB52-08566F87D801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>
              <a:extLst>
                <a:ext uri="{FF2B5EF4-FFF2-40B4-BE49-F238E27FC236}">
                  <a16:creationId xmlns:a16="http://schemas.microsoft.com/office/drawing/2014/main" id="{05AC8852-6AA1-2E96-7AEA-0D95BCF5A3D7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7">
              <a:extLst>
                <a:ext uri="{FF2B5EF4-FFF2-40B4-BE49-F238E27FC236}">
                  <a16:creationId xmlns:a16="http://schemas.microsoft.com/office/drawing/2014/main" id="{08147433-A320-8120-2312-533B57DF4FF2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7">
              <a:extLst>
                <a:ext uri="{FF2B5EF4-FFF2-40B4-BE49-F238E27FC236}">
                  <a16:creationId xmlns:a16="http://schemas.microsoft.com/office/drawing/2014/main" id="{8F51CF38-2B7F-49DA-7952-3B64B3FBFDC7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D3934DA7-FF3A-47A9-1B8C-D3743914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57"/>
          <a:stretch/>
        </p:blipFill>
        <p:spPr>
          <a:xfrm>
            <a:off x="1079425" y="1490542"/>
            <a:ext cx="3247181" cy="202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42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C9831DFB-D5CC-6057-979E-702428005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3">
            <a:extLst>
              <a:ext uri="{FF2B5EF4-FFF2-40B4-BE49-F238E27FC236}">
                <a16:creationId xmlns:a16="http://schemas.microsoft.com/office/drawing/2014/main" id="{9DE30D6E-81E8-D404-972F-22976BA3A5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Ligação</a:t>
            </a:r>
            <a:r>
              <a:rPr lang="en" dirty="0"/>
              <a:t> com a base de dados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3CFE641-6AD8-77E7-16CC-9BA7E2857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27" b="93985" l="10000" r="90000">
                        <a14:foregroundMark x1="23571" y1="12552" x2="30578" y2="7061"/>
                        <a14:foregroundMark x1="30578" y1="7061" x2="36939" y2="8054"/>
                        <a14:foregroundMark x1="36939" y1="8054" x2="67007" y2="7218"/>
                        <a14:foregroundMark x1="67007" y1="7218" x2="74082" y2="7479"/>
                        <a14:foregroundMark x1="74082" y1="7479" x2="76054" y2="11297"/>
                        <a14:foregroundMark x1="71190" y1="89906" x2="73197" y2="93985"/>
                        <a14:backgroundMark x1="28605" y1="98326" x2="28605" y2="98326"/>
                        <a14:backgroundMark x1="30714" y1="98013" x2="37177" y2="98588"/>
                        <a14:backgroundMark x1="37177" y1="98588" x2="41837" y2="977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63777" y="1187610"/>
            <a:ext cx="5058440" cy="3289706"/>
          </a:xfrm>
          <a:prstGeom prst="rect">
            <a:avLst/>
          </a:prstGeom>
          <a:effectLst>
            <a:outerShdw blurRad="161191" dist="56728" dir="492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D0837E6-4CC8-2C97-94F2-124F9EC7FF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818425">
            <a:off x="3725703" y="2868614"/>
            <a:ext cx="378446" cy="318525"/>
          </a:xfrm>
          <a:prstGeom prst="rect">
            <a:avLst/>
          </a:prstGeom>
        </p:spPr>
      </p:pic>
      <p:sp>
        <p:nvSpPr>
          <p:cNvPr id="6" name="Google Shape;490;p59">
            <a:extLst>
              <a:ext uri="{FF2B5EF4-FFF2-40B4-BE49-F238E27FC236}">
                <a16:creationId xmlns:a16="http://schemas.microsoft.com/office/drawing/2014/main" id="{DB95EDAE-D485-06DD-732C-1499CD16ACB3}"/>
              </a:ext>
            </a:extLst>
          </p:cNvPr>
          <p:cNvSpPr txBox="1">
            <a:spLocks/>
          </p:cNvSpPr>
          <p:nvPr/>
        </p:nvSpPr>
        <p:spPr>
          <a:xfrm>
            <a:off x="3981865" y="2387389"/>
            <a:ext cx="699002" cy="46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800" b="1" dirty="0"/>
              <a:t>.</a:t>
            </a:r>
            <a:r>
              <a:rPr lang="pt-PT" sz="1800" b="1" dirty="0" err="1"/>
              <a:t>env</a:t>
            </a:r>
            <a:endParaRPr lang="pt-PT" sz="18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139FE19-23DF-D644-D46C-FC5C6D17A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5400000" flipH="1">
            <a:off x="4379845" y="2076582"/>
            <a:ext cx="356599" cy="371619"/>
          </a:xfrm>
          <a:prstGeom prst="rect">
            <a:avLst/>
          </a:prstGeom>
        </p:spPr>
      </p:pic>
      <p:sp>
        <p:nvSpPr>
          <p:cNvPr id="8" name="Google Shape;490;p59">
            <a:extLst>
              <a:ext uri="{FF2B5EF4-FFF2-40B4-BE49-F238E27FC236}">
                <a16:creationId xmlns:a16="http://schemas.microsoft.com/office/drawing/2014/main" id="{FF540CEE-D3FB-EAB2-9246-62320476AC6A}"/>
              </a:ext>
            </a:extLst>
          </p:cNvPr>
          <p:cNvSpPr txBox="1">
            <a:spLocks/>
          </p:cNvSpPr>
          <p:nvPr/>
        </p:nvSpPr>
        <p:spPr>
          <a:xfrm>
            <a:off x="4844394" y="2010009"/>
            <a:ext cx="1840424" cy="35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MONGODB_URL = (...)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106EC9A-E1BE-0144-38CE-00A576148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9923190" flipH="1">
            <a:off x="6725929" y="2161157"/>
            <a:ext cx="356599" cy="371619"/>
          </a:xfrm>
          <a:prstGeom prst="rect">
            <a:avLst/>
          </a:prstGeom>
        </p:spPr>
      </p:pic>
      <p:sp>
        <p:nvSpPr>
          <p:cNvPr id="10" name="Google Shape;490;p59">
            <a:extLst>
              <a:ext uri="{FF2B5EF4-FFF2-40B4-BE49-F238E27FC236}">
                <a16:creationId xmlns:a16="http://schemas.microsoft.com/office/drawing/2014/main" id="{C11EA91E-CDA0-3074-48BC-78775B85EB04}"/>
              </a:ext>
            </a:extLst>
          </p:cNvPr>
          <p:cNvSpPr txBox="1">
            <a:spLocks/>
          </p:cNvSpPr>
          <p:nvPr/>
        </p:nvSpPr>
        <p:spPr>
          <a:xfrm>
            <a:off x="6684816" y="2571750"/>
            <a:ext cx="1343893" cy="35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./</a:t>
            </a:r>
            <a:r>
              <a:rPr lang="pt-PT" dirty="0" err="1"/>
              <a:t>lib</a:t>
            </a:r>
            <a:r>
              <a:rPr lang="pt-PT" dirty="0"/>
              <a:t>/</a:t>
            </a:r>
            <a:r>
              <a:rPr lang="pt-PT" dirty="0" err="1"/>
              <a:t>mongodb.js</a:t>
            </a:r>
            <a:endParaRPr lang="pt-PT" dirty="0"/>
          </a:p>
        </p:txBody>
      </p:sp>
      <p:sp>
        <p:nvSpPr>
          <p:cNvPr id="11" name="Google Shape;263;p43">
            <a:extLst>
              <a:ext uri="{FF2B5EF4-FFF2-40B4-BE49-F238E27FC236}">
                <a16:creationId xmlns:a16="http://schemas.microsoft.com/office/drawing/2014/main" id="{45D3343F-BDC1-8495-1FB4-68B630E286A2}"/>
              </a:ext>
            </a:extLst>
          </p:cNvPr>
          <p:cNvSpPr txBox="1">
            <a:spLocks/>
          </p:cNvSpPr>
          <p:nvPr/>
        </p:nvSpPr>
        <p:spPr>
          <a:xfrm>
            <a:off x="5690366" y="2928349"/>
            <a:ext cx="3374183" cy="182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  <a:endParaRPr lang="pt-PT" sz="1100" dirty="0">
              <a:solidFill>
                <a:srgbClr val="BBBBBB"/>
              </a:solidFill>
              <a:latin typeface="Albert Sans Medium" pitchFamily="2" charset="77"/>
            </a:endParaRPr>
          </a:p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connectMongoDB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async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()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=&gt;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try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100" dirty="0">
                <a:solidFill>
                  <a:srgbClr val="F97583"/>
                </a:solidFill>
                <a:latin typeface="Albert Sans Medium" pitchFamily="2" charset="77"/>
              </a:rPr>
              <a:t>       </a:t>
            </a:r>
            <a:r>
              <a:rPr lang="pt-PT" sz="1100" dirty="0" err="1">
                <a:solidFill>
                  <a:srgbClr val="FF0000"/>
                </a:solidFill>
                <a:latin typeface="Albert Sans Medium" pitchFamily="2" charset="77"/>
              </a:rPr>
              <a:t>a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wait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1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connect</a:t>
            </a:r>
            <a:endParaRPr lang="pt-PT" sz="1100" b="0" dirty="0">
              <a:solidFill>
                <a:srgbClr val="7030A0"/>
              </a:solidFill>
              <a:effectLst/>
              <a:latin typeface="Albert Sans Medium" pitchFamily="2" charset="77"/>
            </a:endParaRPr>
          </a:p>
          <a:p>
            <a:r>
              <a:rPr lang="pt-PT" sz="1100" dirty="0">
                <a:solidFill>
                  <a:srgbClr val="B392F0"/>
                </a:solidFill>
                <a:latin typeface="Albert Sans Medium" pitchFamily="2" charset="77"/>
              </a:rPr>
              <a:t>       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process.env.MONGODB_URL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);</a:t>
            </a:r>
          </a:p>
          <a:p>
            <a:r>
              <a:rPr lang="pt-PT" sz="11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console</a:t>
            </a:r>
            <a:r>
              <a:rPr lang="pt-PT" sz="11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log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"Conectado a MONGODB"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);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catch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(error) {</a:t>
            </a:r>
          </a:p>
          <a:p>
            <a:r>
              <a:rPr lang="pt-PT" sz="11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console</a:t>
            </a:r>
            <a:r>
              <a:rPr lang="pt-PT" sz="11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log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("Erro a conectar: "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error);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</a:p>
          <a:p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};</a:t>
            </a:r>
            <a:endParaRPr lang="pt-PT" b="0" dirty="0">
              <a:solidFill>
                <a:schemeClr val="accent6">
                  <a:lumMod val="50000"/>
                </a:schemeClr>
              </a:solidFill>
              <a:effectLst/>
              <a:latin typeface="Albert Sans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4671986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715100" y="438018"/>
            <a:ext cx="7713900" cy="829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/>
              <a:t>Schema</a:t>
            </a:r>
            <a:endParaRPr sz="4400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24FDBE6-D1CE-7421-AA33-E89254A82F6E}"/>
              </a:ext>
            </a:extLst>
          </p:cNvPr>
          <p:cNvSpPr txBox="1"/>
          <p:nvPr/>
        </p:nvSpPr>
        <p:spPr>
          <a:xfrm>
            <a:off x="714999" y="1267691"/>
            <a:ext cx="7978727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No </a:t>
            </a:r>
            <a:r>
              <a:rPr lang="pt-PT" sz="1050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MongoDB</a:t>
            </a:r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, um </a:t>
            </a:r>
            <a:r>
              <a:rPr lang="pt-PT" sz="1050" i="1" dirty="0" err="1">
                <a:solidFill>
                  <a:srgbClr val="0E0E0E"/>
                </a:solidFill>
                <a:effectLst/>
                <a:latin typeface="Albert Sans Black" pitchFamily="2" charset="77"/>
              </a:rPr>
              <a:t>schema</a:t>
            </a:r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 define a estrutura dos dados </a:t>
            </a:r>
            <a:r>
              <a:rPr lang="pt-PT" sz="1050" dirty="0">
                <a:solidFill>
                  <a:srgbClr val="0E0E0E"/>
                </a:solidFill>
                <a:latin typeface="Albert Sans Medium" pitchFamily="2" charset="77"/>
              </a:rPr>
              <a:t>n</a:t>
            </a:r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uma coleção, especificando os campos, tipos de dados e regras de validação. Embora o </a:t>
            </a:r>
            <a:r>
              <a:rPr lang="pt-PT" sz="1050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MongoDB</a:t>
            </a:r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 seja flexível, os </a:t>
            </a:r>
            <a:r>
              <a:rPr lang="pt-PT" sz="1050" i="1" dirty="0" err="1">
                <a:solidFill>
                  <a:srgbClr val="0E0E0E"/>
                </a:solidFill>
                <a:effectLst/>
                <a:latin typeface="Albert Sans Black" pitchFamily="2" charset="77"/>
              </a:rPr>
              <a:t>schemas</a:t>
            </a:r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 ajudam a garantir consistência e organização dos dados, especialmente ao usar bibliotecas como o </a:t>
            </a:r>
            <a:r>
              <a:rPr lang="pt-PT" sz="1050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.</a:t>
            </a:r>
          </a:p>
          <a:p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467E3F3-75BD-FDF2-03B0-90C2CD4DB612}"/>
              </a:ext>
            </a:extLst>
          </p:cNvPr>
          <p:cNvSpPr txBox="1"/>
          <p:nvPr/>
        </p:nvSpPr>
        <p:spPr>
          <a:xfrm>
            <a:off x="714999" y="2008910"/>
            <a:ext cx="4769254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{ 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Schema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} </a:t>
            </a:r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0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0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b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userSchema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 </a:t>
            </a:r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new</a:t>
            </a:r>
            <a:r>
              <a:rPr lang="pt-PT" sz="10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Schema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</a:t>
            </a:r>
          </a:p>
          <a:p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 email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000" b="0" dirty="0">
                <a:solidFill>
                  <a:srgbClr val="B392F0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type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String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required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true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},</a:t>
            </a:r>
          </a:p>
          <a:p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name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000" b="0" dirty="0">
                <a:solidFill>
                  <a:srgbClr val="B392F0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type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String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required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true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},</a:t>
            </a:r>
          </a:p>
          <a:p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},</a:t>
            </a:r>
          </a:p>
          <a:p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timestamps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true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}</a:t>
            </a:r>
          </a:p>
          <a:p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);</a:t>
            </a:r>
          </a:p>
          <a:p>
            <a:b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User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=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000" b="0" dirty="0" err="1">
                <a:solidFill>
                  <a:srgbClr val="BBBBBB"/>
                </a:solidFill>
                <a:effectLst/>
                <a:latin typeface="Albert Sans Medium" pitchFamily="2" charset="77"/>
              </a:rPr>
              <a:t>.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models</a:t>
            </a:r>
            <a:r>
              <a:rPr lang="pt-PT" sz="1000" b="0" dirty="0" err="1">
                <a:solidFill>
                  <a:srgbClr val="BBBBBB"/>
                </a:solidFill>
                <a:effectLst/>
                <a:latin typeface="Albert Sans Medium" pitchFamily="2" charset="77"/>
              </a:rPr>
              <a:t>.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||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0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model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(</a:t>
            </a:r>
            <a:r>
              <a:rPr lang="pt-PT" sz="10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'</a:t>
            </a:r>
            <a:r>
              <a:rPr lang="pt-PT" sz="10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0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'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userSchema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);</a:t>
            </a:r>
          </a:p>
          <a:p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default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User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AC52401-956E-9FBB-0EA0-6DE06F361EE2}"/>
              </a:ext>
            </a:extLst>
          </p:cNvPr>
          <p:cNvSpPr txBox="1"/>
          <p:nvPr/>
        </p:nvSpPr>
        <p:spPr>
          <a:xfrm>
            <a:off x="4953000" y="2516741"/>
            <a:ext cx="33181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dirty="0">
                <a:solidFill>
                  <a:srgbClr val="9CDCFE"/>
                </a:solidFill>
                <a:latin typeface="Albert Sans Medium" pitchFamily="2" charset="77"/>
              </a:rPr>
              <a:t>   </a:t>
            </a:r>
            <a:r>
              <a:rPr lang="pt-PT" b="0" dirty="0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name</a:t>
            </a:r>
            <a:r>
              <a:rPr lang="pt-PT" b="0" dirty="0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:</a:t>
            </a:r>
            <a:r>
              <a:rPr lang="pt-PT" b="0" dirty="0">
                <a:solidFill>
                  <a:srgbClr val="F8F8F2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"Tomé Almeida"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b="0" dirty="0">
                <a:solidFill>
                  <a:srgbClr val="9CDCFE"/>
                </a:solidFill>
                <a:effectLst/>
                <a:latin typeface="Albert Sans Medium" pitchFamily="2" charset="77"/>
              </a:rPr>
              <a:t>   </a:t>
            </a:r>
            <a:r>
              <a:rPr lang="pt-PT" b="0" dirty="0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"email"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:</a:t>
            </a:r>
            <a:r>
              <a:rPr lang="pt-PT" b="0" dirty="0">
                <a:solidFill>
                  <a:srgbClr val="F8F8F2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rltomealmeida@gmail.com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</a:p>
          <a:p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EAB766C-3B23-5F9C-B916-6F7C8B5EB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4600553" flipH="1">
            <a:off x="3798977" y="3151868"/>
            <a:ext cx="511676" cy="53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4539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>
          <a:extLst>
            <a:ext uri="{FF2B5EF4-FFF2-40B4-BE49-F238E27FC236}">
              <a16:creationId xmlns:a16="http://schemas.microsoft.com/office/drawing/2014/main" id="{C65257DB-D119-DA07-9855-A221BAE68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>
            <a:extLst>
              <a:ext uri="{FF2B5EF4-FFF2-40B4-BE49-F238E27FC236}">
                <a16:creationId xmlns:a16="http://schemas.microsoft.com/office/drawing/2014/main" id="{C1588BAB-00FF-6E5E-86C0-E51582882E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102" y="345811"/>
            <a:ext cx="3358137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Callbacks</a:t>
            </a:r>
            <a:endParaRPr dirty="0"/>
          </a:p>
        </p:txBody>
      </p:sp>
      <p:sp>
        <p:nvSpPr>
          <p:cNvPr id="8" name="Google Shape;435;p55">
            <a:extLst>
              <a:ext uri="{FF2B5EF4-FFF2-40B4-BE49-F238E27FC236}">
                <a16:creationId xmlns:a16="http://schemas.microsoft.com/office/drawing/2014/main" id="{B9E04A3A-92EF-F366-03B4-4459662515C8}"/>
              </a:ext>
            </a:extLst>
          </p:cNvPr>
          <p:cNvSpPr txBox="1">
            <a:spLocks/>
          </p:cNvSpPr>
          <p:nvPr/>
        </p:nvSpPr>
        <p:spPr>
          <a:xfrm>
            <a:off x="3509463" y="768926"/>
            <a:ext cx="2558827" cy="38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5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200" dirty="0">
                <a:latin typeface="Albert Sans Medium" pitchFamily="2" charset="77"/>
              </a:rPr>
              <a:t>../</a:t>
            </a:r>
            <a:r>
              <a:rPr lang="pt-PT" sz="1200" dirty="0" err="1">
                <a:latin typeface="Albert Sans Medium" pitchFamily="2" charset="77"/>
              </a:rPr>
              <a:t>pages</a:t>
            </a:r>
            <a:r>
              <a:rPr lang="pt-PT" sz="1200" dirty="0">
                <a:latin typeface="Albert Sans Medium" pitchFamily="2" charset="77"/>
              </a:rPr>
              <a:t>/</a:t>
            </a:r>
            <a:r>
              <a:rPr lang="pt-PT" sz="1200" dirty="0" err="1">
                <a:latin typeface="Albert Sans Medium" pitchFamily="2" charset="77"/>
              </a:rPr>
              <a:t>api</a:t>
            </a:r>
            <a:r>
              <a:rPr lang="pt-PT" sz="1200" dirty="0">
                <a:latin typeface="Albert Sans Medium" pitchFamily="2" charset="77"/>
              </a:rPr>
              <a:t>/</a:t>
            </a:r>
            <a:r>
              <a:rPr lang="pt-PT" sz="1200" dirty="0" err="1">
                <a:latin typeface="Albert Sans Medium" pitchFamily="2" charset="77"/>
              </a:rPr>
              <a:t>auth</a:t>
            </a:r>
            <a:r>
              <a:rPr lang="pt-PT" sz="1200" dirty="0">
                <a:latin typeface="Albert Sans Medium" pitchFamily="2" charset="77"/>
              </a:rPr>
              <a:t>/[...</a:t>
            </a:r>
            <a:r>
              <a:rPr lang="pt-PT" sz="1200" dirty="0" err="1">
                <a:latin typeface="Albert Sans Medium" pitchFamily="2" charset="77"/>
              </a:rPr>
              <a:t>nextauth</a:t>
            </a:r>
            <a:r>
              <a:rPr lang="pt-PT" sz="1200" dirty="0">
                <a:latin typeface="Albert Sans Medium" pitchFamily="2" charset="77"/>
              </a:rPr>
              <a:t>].</a:t>
            </a:r>
            <a:r>
              <a:rPr lang="pt-PT" sz="1200" dirty="0" err="1">
                <a:latin typeface="Albert Sans Medium" pitchFamily="2" charset="77"/>
              </a:rPr>
              <a:t>js</a:t>
            </a:r>
            <a:endParaRPr lang="pt-PT" sz="1200" dirty="0">
              <a:latin typeface="Albert Sans Medium" pitchFamily="2" charset="77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9E74A67-5643-4EE7-6B20-81BB55DAA474}"/>
              </a:ext>
            </a:extLst>
          </p:cNvPr>
          <p:cNvSpPr txBox="1"/>
          <p:nvPr/>
        </p:nvSpPr>
        <p:spPr>
          <a:xfrm>
            <a:off x="382593" y="1940179"/>
            <a:ext cx="3727302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connectMongoDB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}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"../../../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lib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mongodb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"../../../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models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b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authOptions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100" dirty="0">
                <a:solidFill>
                  <a:srgbClr val="BBBBBB"/>
                </a:solidFill>
                <a:latin typeface="Albert Sans Medium" pitchFamily="2" charset="77"/>
              </a:rPr>
              <a:t> 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callbacks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async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signIn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account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}) {</a:t>
            </a:r>
            <a:b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if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account</a:t>
            </a:r>
            <a:r>
              <a:rPr lang="pt-PT" sz="1100" b="0" dirty="0" err="1">
                <a:solidFill>
                  <a:srgbClr val="BBBBBB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provider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===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'google'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 {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name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 </a:t>
            </a:r>
            <a:r>
              <a:rPr lang="pt-PT" sz="1100" b="0" dirty="0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email</a:t>
            </a:r>
            <a:r>
              <a:rPr lang="pt-PT" sz="11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;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try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await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connectMongoDB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();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userExists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await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findOne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({email});</a:t>
            </a:r>
          </a:p>
          <a:p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   </a:t>
            </a:r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0E3EF13-8771-731C-C341-BCAC5C70995C}"/>
              </a:ext>
            </a:extLst>
          </p:cNvPr>
          <p:cNvSpPr txBox="1"/>
          <p:nvPr/>
        </p:nvSpPr>
        <p:spPr>
          <a:xfrm>
            <a:off x="4428570" y="1747304"/>
            <a:ext cx="438132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if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!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userExists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 {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=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await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fetch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'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http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://localhost:3000/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api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'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{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   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method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"POST"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   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headers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Content-Type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": "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application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json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”</a:t>
            </a:r>
            <a:r>
              <a:rPr lang="pt-PT" sz="1100" dirty="0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},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   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body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JSON</a:t>
            </a:r>
            <a:r>
              <a:rPr lang="pt-PT" sz="11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stringify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name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email, }),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});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if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100" b="0" dirty="0" err="1">
                <a:solidFill>
                  <a:srgbClr val="BBBBBB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ok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){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return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; }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  <a:endParaRPr lang="pt-PT" sz="1100" dirty="0">
              <a:solidFill>
                <a:schemeClr val="accent6">
                  <a:lumMod val="50000"/>
                </a:schemeClr>
              </a:solidFill>
              <a:latin typeface="Albert Sans Medium" pitchFamily="2" charset="77"/>
            </a:endParaRPr>
          </a:p>
          <a:p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       }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catch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(error) {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console</a:t>
            </a:r>
            <a:r>
              <a:rPr lang="pt-PT" sz="11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log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(error); } 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return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;</a:t>
            </a:r>
          </a:p>
          <a:p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}}};</a:t>
            </a:r>
          </a:p>
          <a:p>
            <a:b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default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NextAuth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authOptions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);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1384800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5"/>
          <p:cNvSpPr txBox="1">
            <a:spLocks noGrp="1"/>
          </p:cNvSpPr>
          <p:nvPr>
            <p:ph type="title"/>
          </p:nvPr>
        </p:nvSpPr>
        <p:spPr>
          <a:xfrm>
            <a:off x="705396" y="670022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Ferramentas </a:t>
            </a:r>
            <a:r>
              <a:rPr lang="en" dirty="0" err="1"/>
              <a:t>utilizadas</a:t>
            </a:r>
            <a:endParaRPr dirty="0"/>
          </a:p>
        </p:txBody>
      </p:sp>
      <p:sp>
        <p:nvSpPr>
          <p:cNvPr id="572" name="Google Shape;572;p65"/>
          <p:cNvSpPr txBox="1"/>
          <p:nvPr/>
        </p:nvSpPr>
        <p:spPr>
          <a:xfrm>
            <a:off x="-112458" y="2705425"/>
            <a:ext cx="2571300" cy="32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Codificação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574" name="Google Shape;574;p65"/>
          <p:cNvSpPr txBox="1"/>
          <p:nvPr/>
        </p:nvSpPr>
        <p:spPr>
          <a:xfrm>
            <a:off x="2160392" y="2705423"/>
            <a:ext cx="2571300" cy="32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Base de dados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576" name="Google Shape;576;p65"/>
          <p:cNvSpPr txBox="1"/>
          <p:nvPr/>
        </p:nvSpPr>
        <p:spPr>
          <a:xfrm>
            <a:off x="4562346" y="2705423"/>
            <a:ext cx="2571300" cy="32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Edição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577" name="Google Shape;577;p65"/>
          <p:cNvSpPr/>
          <p:nvPr/>
        </p:nvSpPr>
        <p:spPr>
          <a:xfrm>
            <a:off x="1112738" y="319216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85" name="Google Shape;585;p65"/>
          <p:cNvSpPr/>
          <p:nvPr/>
        </p:nvSpPr>
        <p:spPr>
          <a:xfrm>
            <a:off x="3385588" y="319216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87" name="Google Shape;587;p65"/>
          <p:cNvSpPr/>
          <p:nvPr/>
        </p:nvSpPr>
        <p:spPr>
          <a:xfrm>
            <a:off x="5787542" y="319216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cxnSp>
        <p:nvCxnSpPr>
          <p:cNvPr id="589" name="Google Shape;589;p65"/>
          <p:cNvCxnSpPr>
            <a:cxnSpLocks/>
            <a:endCxn id="585" idx="2"/>
          </p:cNvCxnSpPr>
          <p:nvPr/>
        </p:nvCxnSpPr>
        <p:spPr>
          <a:xfrm>
            <a:off x="1233638" y="3252610"/>
            <a:ext cx="21519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16C2F9-FDDA-69D6-D322-262C29B27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35" y="2232856"/>
            <a:ext cx="434306" cy="43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ngoDB Atlas | Sumo Logic Docs">
            <a:extLst>
              <a:ext uri="{FF2B5EF4-FFF2-40B4-BE49-F238E27FC236}">
                <a16:creationId xmlns:a16="http://schemas.microsoft.com/office/drawing/2014/main" id="{AB63609D-DFF7-89BD-77D2-47D33DE77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739" y="2129785"/>
            <a:ext cx="1184506" cy="66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6" descr="Krita – Apps on Google Play">
            <a:extLst>
              <a:ext uri="{FF2B5EF4-FFF2-40B4-BE49-F238E27FC236}">
                <a16:creationId xmlns:a16="http://schemas.microsoft.com/office/drawing/2014/main" id="{1C556197-0FB5-C75A-02C7-D1A1E10DF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217" y="222133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8" descr="Inkscape – Wikipédia, a enciclopédia livre">
            <a:extLst>
              <a:ext uri="{FF2B5EF4-FFF2-40B4-BE49-F238E27FC236}">
                <a16:creationId xmlns:a16="http://schemas.microsoft.com/office/drawing/2014/main" id="{F5B715CB-0479-FB89-972D-0355CEA5E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894" y="2232856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74;p65">
            <a:extLst>
              <a:ext uri="{FF2B5EF4-FFF2-40B4-BE49-F238E27FC236}">
                <a16:creationId xmlns:a16="http://schemas.microsoft.com/office/drawing/2014/main" id="{320E087D-7A1F-0B4D-5AB2-6F9BDFE894E8}"/>
              </a:ext>
            </a:extLst>
          </p:cNvPr>
          <p:cNvSpPr txBox="1"/>
          <p:nvPr/>
        </p:nvSpPr>
        <p:spPr>
          <a:xfrm>
            <a:off x="7319596" y="2705423"/>
            <a:ext cx="1487987" cy="32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Planeamento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6" name="Google Shape;585;p65">
            <a:extLst>
              <a:ext uri="{FF2B5EF4-FFF2-40B4-BE49-F238E27FC236}">
                <a16:creationId xmlns:a16="http://schemas.microsoft.com/office/drawing/2014/main" id="{0B8E0489-2C91-D321-413B-F721B34139B5}"/>
              </a:ext>
            </a:extLst>
          </p:cNvPr>
          <p:cNvSpPr/>
          <p:nvPr/>
        </p:nvSpPr>
        <p:spPr>
          <a:xfrm>
            <a:off x="8003140" y="3192161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cxnSp>
        <p:nvCxnSpPr>
          <p:cNvPr id="7" name="Google Shape;589;p65">
            <a:extLst>
              <a:ext uri="{FF2B5EF4-FFF2-40B4-BE49-F238E27FC236}">
                <a16:creationId xmlns:a16="http://schemas.microsoft.com/office/drawing/2014/main" id="{B5BD17AE-AD2E-171E-9FEA-909A254A7865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5908340" y="3252611"/>
            <a:ext cx="209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6" descr="notion&quot; Icon - Download for free – Iconduck">
            <a:extLst>
              <a:ext uri="{FF2B5EF4-FFF2-40B4-BE49-F238E27FC236}">
                <a16:creationId xmlns:a16="http://schemas.microsoft.com/office/drawing/2014/main" id="{BDD489EC-A3DA-00CA-5B1C-2B3A8F2DD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49" y="2260210"/>
            <a:ext cx="404682" cy="42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Google Shape;589;p65">
            <a:extLst>
              <a:ext uri="{FF2B5EF4-FFF2-40B4-BE49-F238E27FC236}">
                <a16:creationId xmlns:a16="http://schemas.microsoft.com/office/drawing/2014/main" id="{BEFA53C4-8E17-BC6C-DCF9-19E2DA7041F7}"/>
              </a:ext>
            </a:extLst>
          </p:cNvPr>
          <p:cNvCxnSpPr>
            <a:cxnSpLocks/>
            <a:stCxn id="585" idx="6"/>
            <a:endCxn id="587" idx="2"/>
          </p:cNvCxnSpPr>
          <p:nvPr/>
        </p:nvCxnSpPr>
        <p:spPr>
          <a:xfrm>
            <a:off x="3506488" y="3252610"/>
            <a:ext cx="228105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>
          <a:extLst>
            <a:ext uri="{FF2B5EF4-FFF2-40B4-BE49-F238E27FC236}">
              <a16:creationId xmlns:a16="http://schemas.microsoft.com/office/drawing/2014/main" id="{A0848E49-DA75-9A42-A642-B442BCFD8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>
            <a:extLst>
              <a:ext uri="{FF2B5EF4-FFF2-40B4-BE49-F238E27FC236}">
                <a16:creationId xmlns:a16="http://schemas.microsoft.com/office/drawing/2014/main" id="{BEC2D384-9F7F-876D-BE74-D5095BA0B4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102" y="289049"/>
            <a:ext cx="5464025" cy="722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err="1"/>
              <a:t>Registo</a:t>
            </a:r>
            <a:r>
              <a:rPr lang="en" sz="4000" dirty="0"/>
              <a:t> de </a:t>
            </a:r>
            <a:r>
              <a:rPr lang="en" sz="4000" dirty="0" err="1"/>
              <a:t>utilizador</a:t>
            </a:r>
            <a:endParaRPr sz="4000" dirty="0"/>
          </a:p>
        </p:txBody>
      </p:sp>
      <p:sp>
        <p:nvSpPr>
          <p:cNvPr id="8" name="Google Shape;435;p55">
            <a:extLst>
              <a:ext uri="{FF2B5EF4-FFF2-40B4-BE49-F238E27FC236}">
                <a16:creationId xmlns:a16="http://schemas.microsoft.com/office/drawing/2014/main" id="{095ADCD8-1DD9-22D2-BEB2-10D5F5D9103A}"/>
              </a:ext>
            </a:extLst>
          </p:cNvPr>
          <p:cNvSpPr txBox="1">
            <a:spLocks/>
          </p:cNvSpPr>
          <p:nvPr/>
        </p:nvSpPr>
        <p:spPr>
          <a:xfrm>
            <a:off x="5717671" y="545358"/>
            <a:ext cx="2558827" cy="38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5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200" dirty="0">
                <a:latin typeface="Albert Sans Medium" pitchFamily="2" charset="77"/>
              </a:rPr>
              <a:t>../</a:t>
            </a:r>
            <a:r>
              <a:rPr lang="pt-PT" sz="1200" dirty="0" err="1">
                <a:latin typeface="Albert Sans Medium" pitchFamily="2" charset="77"/>
              </a:rPr>
              <a:t>pages</a:t>
            </a:r>
            <a:r>
              <a:rPr lang="pt-PT" sz="1200" dirty="0">
                <a:latin typeface="Albert Sans Medium" pitchFamily="2" charset="77"/>
              </a:rPr>
              <a:t>/</a:t>
            </a:r>
            <a:r>
              <a:rPr lang="pt-PT" sz="1200" dirty="0" err="1">
                <a:latin typeface="Albert Sans Medium" pitchFamily="2" charset="77"/>
              </a:rPr>
              <a:t>api</a:t>
            </a:r>
            <a:r>
              <a:rPr lang="pt-PT" sz="1200" dirty="0">
                <a:latin typeface="Albert Sans Medium" pitchFamily="2" charset="77"/>
              </a:rPr>
              <a:t>/</a:t>
            </a:r>
            <a:r>
              <a:rPr lang="pt-PT" sz="1200" dirty="0" err="1">
                <a:latin typeface="Albert Sans Medium" pitchFamily="2" charset="77"/>
              </a:rPr>
              <a:t>user</a:t>
            </a:r>
            <a:r>
              <a:rPr lang="pt-PT" sz="1200" dirty="0">
                <a:latin typeface="Albert Sans Medium" pitchFamily="2" charset="77"/>
              </a:rPr>
              <a:t>/</a:t>
            </a:r>
            <a:r>
              <a:rPr lang="pt-PT" sz="1200" dirty="0" err="1">
                <a:latin typeface="Albert Sans Medium" pitchFamily="2" charset="77"/>
              </a:rPr>
              <a:t>index.js</a:t>
            </a:r>
            <a:endParaRPr lang="pt-PT" sz="1200" dirty="0">
              <a:latin typeface="Albert Sans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D8E3FB-3DE0-A633-00B0-62BEE973250D}"/>
              </a:ext>
            </a:extLst>
          </p:cNvPr>
          <p:cNvSpPr txBox="1"/>
          <p:nvPr/>
        </p:nvSpPr>
        <p:spPr>
          <a:xfrm>
            <a:off x="334102" y="1226541"/>
            <a:ext cx="580346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connectMongoDB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}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"../../../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lib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mongodb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"../../../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models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b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default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async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function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handler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req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 {</a:t>
            </a:r>
          </a:p>
          <a:p>
            <a:r>
              <a:rPr lang="pt-PT" sz="1200" dirty="0">
                <a:solidFill>
                  <a:srgbClr val="F97583"/>
                </a:solidFill>
                <a:latin typeface="Albert Sans Medium" pitchFamily="2" charset="77"/>
              </a:rPr>
              <a:t>  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if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req</a:t>
            </a:r>
            <a:r>
              <a:rPr lang="pt-PT" sz="1200" b="0" dirty="0" err="1">
                <a:solidFill>
                  <a:srgbClr val="BBBBBB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method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===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"POST"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 {</a:t>
            </a:r>
          </a:p>
          <a:p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try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name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 </a:t>
            </a:r>
            <a:r>
              <a:rPr lang="pt-PT" sz="1200" b="0" dirty="0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email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=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req</a:t>
            </a:r>
            <a:r>
              <a:rPr lang="pt-PT" sz="1200" b="0" dirty="0" err="1">
                <a:solidFill>
                  <a:srgbClr val="BBBBBB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body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  <a:b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await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connectMongoDB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();</a:t>
            </a:r>
          </a:p>
          <a:p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await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User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create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name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email });</a:t>
            </a:r>
            <a:b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status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(201)</a:t>
            </a:r>
            <a:r>
              <a:rPr lang="pt-PT" sz="1200" b="0" dirty="0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json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message</a:t>
            </a:r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Registered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});</a:t>
            </a:r>
          </a:p>
          <a:p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catch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(error) {</a:t>
            </a:r>
          </a:p>
          <a:p>
            <a:r>
              <a:rPr lang="pt-PT" sz="12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console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error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"Erro ao criar utilizador:"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error);</a:t>
            </a:r>
          </a:p>
          <a:p>
            <a:r>
              <a:rPr lang="pt-PT" sz="12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status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(500)</a:t>
            </a:r>
            <a:r>
              <a:rPr lang="pt-PT" sz="1200" b="0" dirty="0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json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message</a:t>
            </a:r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"Erro no servidor"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});</a:t>
            </a:r>
          </a:p>
          <a:p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</a:p>
          <a:p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else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2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setHeader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Allow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[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"POST"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]);</a:t>
            </a:r>
          </a:p>
          <a:p>
            <a:r>
              <a:rPr lang="pt-PT" sz="12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status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(405).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json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message</a:t>
            </a:r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 `Método</a:t>
            </a:r>
            <a:r>
              <a:rPr lang="pt-PT" sz="1200" b="0" dirty="0">
                <a:solidFill>
                  <a:srgbClr val="FFAB70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${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req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method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}</a:t>
            </a:r>
            <a:r>
              <a:rPr lang="pt-PT" sz="1200" b="0" dirty="0">
                <a:solidFill>
                  <a:srgbClr val="FFAB70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não permitido`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});</a:t>
            </a:r>
          </a:p>
          <a:p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  }</a:t>
            </a:r>
          </a:p>
          <a:p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}</a:t>
            </a:r>
          </a:p>
          <a:p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523810-6552-021E-CEB2-110CFD1F0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4600553" flipH="1">
            <a:off x="4463995" y="1994742"/>
            <a:ext cx="511676" cy="533228"/>
          </a:xfrm>
          <a:prstGeom prst="rect">
            <a:avLst/>
          </a:prstGeom>
        </p:spPr>
      </p:pic>
      <p:grpSp>
        <p:nvGrpSpPr>
          <p:cNvPr id="4" name="Google Shape;465;p57">
            <a:extLst>
              <a:ext uri="{FF2B5EF4-FFF2-40B4-BE49-F238E27FC236}">
                <a16:creationId xmlns:a16="http://schemas.microsoft.com/office/drawing/2014/main" id="{89128B43-89C8-D63A-4A9D-D099139241BB}"/>
              </a:ext>
            </a:extLst>
          </p:cNvPr>
          <p:cNvGrpSpPr/>
          <p:nvPr/>
        </p:nvGrpSpPr>
        <p:grpSpPr>
          <a:xfrm>
            <a:off x="5343782" y="1333582"/>
            <a:ext cx="1922927" cy="1393515"/>
            <a:chOff x="331763" y="414153"/>
            <a:chExt cx="6903246" cy="5019697"/>
          </a:xfrm>
        </p:grpSpPr>
        <p:sp>
          <p:nvSpPr>
            <p:cNvPr id="5" name="Google Shape;466;p57">
              <a:extLst>
                <a:ext uri="{FF2B5EF4-FFF2-40B4-BE49-F238E27FC236}">
                  <a16:creationId xmlns:a16="http://schemas.microsoft.com/office/drawing/2014/main" id="{C35E4EA6-1624-FB7E-9717-7661F4EFD0C1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67;p57">
              <a:extLst>
                <a:ext uri="{FF2B5EF4-FFF2-40B4-BE49-F238E27FC236}">
                  <a16:creationId xmlns:a16="http://schemas.microsoft.com/office/drawing/2014/main" id="{E76CE2B7-7BB6-7F73-7B95-57568FBAC723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68;p57">
              <a:extLst>
                <a:ext uri="{FF2B5EF4-FFF2-40B4-BE49-F238E27FC236}">
                  <a16:creationId xmlns:a16="http://schemas.microsoft.com/office/drawing/2014/main" id="{28E14F84-A41C-EB29-7145-00F2F4D8DAC6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69;p57">
              <a:extLst>
                <a:ext uri="{FF2B5EF4-FFF2-40B4-BE49-F238E27FC236}">
                  <a16:creationId xmlns:a16="http://schemas.microsoft.com/office/drawing/2014/main" id="{68B05006-96EF-DE32-C796-53C30B82315F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260FB542-26D1-9C29-F55F-21F0A18A7E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915"/>
          <a:stretch/>
        </p:blipFill>
        <p:spPr>
          <a:xfrm>
            <a:off x="5403821" y="1374058"/>
            <a:ext cx="1802846" cy="112648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C43F9D-7E88-312D-6BEE-825B100F0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0499462" flipH="1">
            <a:off x="7402880" y="2428991"/>
            <a:ext cx="511676" cy="533228"/>
          </a:xfrm>
          <a:prstGeom prst="rect">
            <a:avLst/>
          </a:prstGeom>
        </p:spPr>
      </p:pic>
      <p:grpSp>
        <p:nvGrpSpPr>
          <p:cNvPr id="16" name="Google Shape;465;p57">
            <a:extLst>
              <a:ext uri="{FF2B5EF4-FFF2-40B4-BE49-F238E27FC236}">
                <a16:creationId xmlns:a16="http://schemas.microsoft.com/office/drawing/2014/main" id="{6B748290-9366-3AA5-ABBE-296B8AE56F3E}"/>
              </a:ext>
            </a:extLst>
          </p:cNvPr>
          <p:cNvGrpSpPr/>
          <p:nvPr/>
        </p:nvGrpSpPr>
        <p:grpSpPr>
          <a:xfrm>
            <a:off x="6819291" y="3234449"/>
            <a:ext cx="1922927" cy="1393515"/>
            <a:chOff x="331763" y="414153"/>
            <a:chExt cx="6903246" cy="5019697"/>
          </a:xfrm>
        </p:grpSpPr>
        <p:sp>
          <p:nvSpPr>
            <p:cNvPr id="17" name="Google Shape;466;p57">
              <a:extLst>
                <a:ext uri="{FF2B5EF4-FFF2-40B4-BE49-F238E27FC236}">
                  <a16:creationId xmlns:a16="http://schemas.microsoft.com/office/drawing/2014/main" id="{3CA4A554-F61F-4B7A-8D63-E455DEA5A151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7;p57">
              <a:extLst>
                <a:ext uri="{FF2B5EF4-FFF2-40B4-BE49-F238E27FC236}">
                  <a16:creationId xmlns:a16="http://schemas.microsoft.com/office/drawing/2014/main" id="{27C867CD-E917-E284-FE08-B7B4F99F27EE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8;p57">
              <a:extLst>
                <a:ext uri="{FF2B5EF4-FFF2-40B4-BE49-F238E27FC236}">
                  <a16:creationId xmlns:a16="http://schemas.microsoft.com/office/drawing/2014/main" id="{FFE385C5-A5EF-00CC-15F7-A533B6EA37E0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9;p57">
              <a:extLst>
                <a:ext uri="{FF2B5EF4-FFF2-40B4-BE49-F238E27FC236}">
                  <a16:creationId xmlns:a16="http://schemas.microsoft.com/office/drawing/2014/main" id="{E76DB93B-1590-B3EE-C782-D20DBABDA576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DF308096-9A06-CED4-6BF3-461ED0ECF72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267" b="3074"/>
          <a:stretch/>
        </p:blipFill>
        <p:spPr>
          <a:xfrm>
            <a:off x="6879330" y="3286132"/>
            <a:ext cx="1802846" cy="108630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B2BEAC6-8DB5-6744-A1DE-2FC760148F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8851" y="1326006"/>
            <a:ext cx="583045" cy="583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686820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50;p41">
            <a:extLst>
              <a:ext uri="{FF2B5EF4-FFF2-40B4-BE49-F238E27FC236}">
                <a16:creationId xmlns:a16="http://schemas.microsoft.com/office/drawing/2014/main" id="{8DAC88CA-DC98-A09B-1F0B-154E703ED382}"/>
              </a:ext>
            </a:extLst>
          </p:cNvPr>
          <p:cNvSpPr txBox="1">
            <a:spLocks/>
          </p:cNvSpPr>
          <p:nvPr/>
        </p:nvSpPr>
        <p:spPr>
          <a:xfrm>
            <a:off x="745950" y="367186"/>
            <a:ext cx="7713900" cy="829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4400" b="1" dirty="0">
                <a:latin typeface="Albert Sans Black" pitchFamily="2" charset="77"/>
              </a:rPr>
              <a:t>Objetivos futuros</a:t>
            </a:r>
          </a:p>
        </p:txBody>
      </p:sp>
      <p:sp>
        <p:nvSpPr>
          <p:cNvPr id="8" name="Google Shape;295;p45">
            <a:extLst>
              <a:ext uri="{FF2B5EF4-FFF2-40B4-BE49-F238E27FC236}">
                <a16:creationId xmlns:a16="http://schemas.microsoft.com/office/drawing/2014/main" id="{2DFE97E9-63B7-8E2E-75B5-C29488BFD2A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90804" y="1837050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Utilizar</a:t>
            </a:r>
            <a:r>
              <a:rPr lang="en" dirty="0"/>
              <a:t> </a:t>
            </a:r>
            <a:r>
              <a:rPr lang="en" dirty="0" err="1"/>
              <a:t>todos</a:t>
            </a:r>
            <a:r>
              <a:rPr lang="en" dirty="0"/>
              <a:t> </a:t>
            </a:r>
            <a:r>
              <a:rPr lang="en" dirty="0" err="1"/>
              <a:t>os</a:t>
            </a:r>
            <a:r>
              <a:rPr lang="en" dirty="0"/>
              <a:t> providers</a:t>
            </a:r>
            <a:endParaRPr dirty="0"/>
          </a:p>
        </p:txBody>
      </p:sp>
      <p:sp>
        <p:nvSpPr>
          <p:cNvPr id="14" name="Google Shape;295;p45">
            <a:extLst>
              <a:ext uri="{FF2B5EF4-FFF2-40B4-BE49-F238E27FC236}">
                <a16:creationId xmlns:a16="http://schemas.microsoft.com/office/drawing/2014/main" id="{459B7314-90FC-E56C-CE0F-E91BD835966F}"/>
              </a:ext>
            </a:extLst>
          </p:cNvPr>
          <p:cNvSpPr txBox="1">
            <a:spLocks/>
          </p:cNvSpPr>
          <p:nvPr/>
        </p:nvSpPr>
        <p:spPr>
          <a:xfrm>
            <a:off x="3506100" y="1837050"/>
            <a:ext cx="21318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dirty="0"/>
              <a:t>Criação de perfis e empresas</a:t>
            </a:r>
          </a:p>
        </p:txBody>
      </p:sp>
      <p:sp>
        <p:nvSpPr>
          <p:cNvPr id="16" name="Google Shape;295;p45">
            <a:extLst>
              <a:ext uri="{FF2B5EF4-FFF2-40B4-BE49-F238E27FC236}">
                <a16:creationId xmlns:a16="http://schemas.microsoft.com/office/drawing/2014/main" id="{BB2EF741-CB6A-4923-CFB7-E4F23A26AA2B}"/>
              </a:ext>
            </a:extLst>
          </p:cNvPr>
          <p:cNvSpPr txBox="1">
            <a:spLocks/>
          </p:cNvSpPr>
          <p:nvPr/>
        </p:nvSpPr>
        <p:spPr>
          <a:xfrm>
            <a:off x="6139829" y="1837050"/>
            <a:ext cx="2320021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dirty="0"/>
              <a:t>Publicar o projeto num domínio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5C04C59-BB3B-675C-AFB3-AA1F4A64137F}"/>
              </a:ext>
            </a:extLst>
          </p:cNvPr>
          <p:cNvSpPr txBox="1"/>
          <p:nvPr/>
        </p:nvSpPr>
        <p:spPr>
          <a:xfrm>
            <a:off x="790804" y="2571750"/>
            <a:ext cx="232002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kern="100" dirty="0">
                <a:effectLst/>
                <a:latin typeface="Albert Sans Medium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Pretendo implementar os principais </a:t>
            </a:r>
            <a:r>
              <a:rPr lang="pt-PT" sz="1100" kern="100" dirty="0" err="1">
                <a:effectLst/>
                <a:latin typeface="Albert Sans Medium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providers</a:t>
            </a:r>
            <a:r>
              <a:rPr lang="pt-PT" sz="1100" kern="100" dirty="0">
                <a:effectLst/>
                <a:latin typeface="Albert Sans Medium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pt-PT" sz="1100" b="1" kern="100" dirty="0" err="1">
                <a:effectLst/>
                <a:latin typeface="Albert Sans Black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NextAuth</a:t>
            </a:r>
            <a:r>
              <a:rPr lang="pt-PT" sz="1100" kern="100" dirty="0">
                <a:effectLst/>
                <a:latin typeface="Albert Sans Medium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, como </a:t>
            </a:r>
            <a:r>
              <a:rPr lang="pt-PT" sz="1100" b="1" kern="100" dirty="0" err="1">
                <a:effectLst/>
                <a:latin typeface="Albert Sans Black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LinkedIn</a:t>
            </a:r>
            <a:r>
              <a:rPr lang="pt-PT" sz="1100" kern="100" dirty="0">
                <a:effectLst/>
                <a:latin typeface="Albert Sans Medium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pt-PT" sz="1100" b="1" kern="100" dirty="0">
                <a:effectLst/>
                <a:latin typeface="Albert Sans Medium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pt-PT" sz="1100" kern="100" dirty="0">
                <a:effectLst/>
                <a:latin typeface="Albert Sans Medium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, para permitir um processo de autenticação rápido e seguro. Isto também ajudará a diversificar as opções de login para os utilizadores.</a:t>
            </a:r>
          </a:p>
          <a:p>
            <a:endParaRPr lang="pt-PT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9CE9A63-CFE2-F14A-4FD4-C9095B18667A}"/>
              </a:ext>
            </a:extLst>
          </p:cNvPr>
          <p:cNvSpPr txBox="1"/>
          <p:nvPr/>
        </p:nvSpPr>
        <p:spPr>
          <a:xfrm>
            <a:off x="3506100" y="2571749"/>
            <a:ext cx="232002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rgbClr val="0E0E0E"/>
                </a:solidFill>
                <a:effectLst/>
                <a:latin typeface="Albert Sans Medium" pitchFamily="2" charset="77"/>
              </a:rPr>
              <a:t>Um dos objetivos é criar um sistema onde os utilizadores possam personalizar os seus perfis, destacando </a:t>
            </a:r>
            <a:r>
              <a:rPr lang="pt-PT" sz="1100" b="1" dirty="0">
                <a:solidFill>
                  <a:srgbClr val="0E0E0E"/>
                </a:solidFill>
                <a:effectLst/>
                <a:latin typeface="Albert Sans Black" pitchFamily="2" charset="77"/>
              </a:rPr>
              <a:t>competências</a:t>
            </a:r>
            <a:r>
              <a:rPr lang="pt-PT" sz="1100" dirty="0">
                <a:solidFill>
                  <a:srgbClr val="0E0E0E"/>
                </a:solidFill>
                <a:effectLst/>
                <a:latin typeface="Albert Sans Medium" pitchFamily="2" charset="77"/>
              </a:rPr>
              <a:t> e </a:t>
            </a:r>
            <a:r>
              <a:rPr lang="pt-PT" sz="1100" b="1" dirty="0">
                <a:solidFill>
                  <a:srgbClr val="0E0E0E"/>
                </a:solidFill>
                <a:effectLst/>
                <a:latin typeface="Albert Sans Black" pitchFamily="2" charset="77"/>
              </a:rPr>
              <a:t>interesses</a:t>
            </a:r>
            <a:r>
              <a:rPr lang="pt-PT" sz="1100" dirty="0">
                <a:solidFill>
                  <a:srgbClr val="0E0E0E"/>
                </a:solidFill>
                <a:effectLst/>
                <a:latin typeface="Albert Sans Medium" pitchFamily="2" charset="77"/>
              </a:rPr>
              <a:t>. As empresas também terão a possibilidade de criar páginas próprias para partilhar informações e publicar oportunidades.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22E704A-037C-11D6-6B34-9F9820D99A9E}"/>
              </a:ext>
            </a:extLst>
          </p:cNvPr>
          <p:cNvSpPr txBox="1"/>
          <p:nvPr/>
        </p:nvSpPr>
        <p:spPr>
          <a:xfrm>
            <a:off x="6139829" y="2571748"/>
            <a:ext cx="232002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rgbClr val="0E0E0E"/>
                </a:solidFill>
                <a:effectLst/>
                <a:latin typeface="Albert Sans Medium" pitchFamily="2" charset="77"/>
              </a:rPr>
              <a:t>O próximo passo será disponibilizar o projeto num domínio próprio, garantindo que esteja acessível para demonstração e avaliação, enquanto exibe uma imagem mais profissional.</a:t>
            </a:r>
          </a:p>
        </p:txBody>
      </p:sp>
    </p:spTree>
    <p:extLst>
      <p:ext uri="{BB962C8B-B14F-4D97-AF65-F5344CB8AC3E}">
        <p14:creationId xmlns:p14="http://schemas.microsoft.com/office/powerpoint/2010/main" val="273996283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p40">
            <a:extLst>
              <a:ext uri="{FF2B5EF4-FFF2-40B4-BE49-F238E27FC236}">
                <a16:creationId xmlns:a16="http://schemas.microsoft.com/office/drawing/2014/main" id="{DB4E54ED-0680-BE21-9D05-B108D3C5EE04}"/>
              </a:ext>
            </a:extLst>
          </p:cNvPr>
          <p:cNvSpPr txBox="1">
            <a:spLocks/>
          </p:cNvSpPr>
          <p:nvPr/>
        </p:nvSpPr>
        <p:spPr>
          <a:xfrm>
            <a:off x="1862832" y="2178850"/>
            <a:ext cx="5418333" cy="7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3600" dirty="0"/>
              <a:t>Perguntas &amp; Respostas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A0D0ABAC-057C-78C7-8225-AA07B7CEA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1392"/>
          <a:stretch/>
        </p:blipFill>
        <p:spPr>
          <a:xfrm>
            <a:off x="3859597" y="1748859"/>
            <a:ext cx="1424802" cy="42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4535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>
          <a:extLst>
            <a:ext uri="{FF2B5EF4-FFF2-40B4-BE49-F238E27FC236}">
              <a16:creationId xmlns:a16="http://schemas.microsoft.com/office/drawing/2014/main" id="{C13DDE48-3022-7A5A-643E-F3F9405DB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5">
            <a:extLst>
              <a:ext uri="{FF2B5EF4-FFF2-40B4-BE49-F238E27FC236}">
                <a16:creationId xmlns:a16="http://schemas.microsoft.com/office/drawing/2014/main" id="{D82DBBC3-F6A9-A3A1-C6A7-EB2D75FE21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9450" y="390622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Tecnologias</a:t>
            </a:r>
            <a:r>
              <a:rPr lang="en" dirty="0"/>
              <a:t> </a:t>
            </a:r>
            <a:r>
              <a:rPr lang="en" dirty="0" err="1"/>
              <a:t>utilizadas</a:t>
            </a:r>
            <a:endParaRPr dirty="0"/>
          </a:p>
        </p:txBody>
      </p:sp>
      <p:sp>
        <p:nvSpPr>
          <p:cNvPr id="572" name="Google Shape;572;p65">
            <a:extLst>
              <a:ext uri="{FF2B5EF4-FFF2-40B4-BE49-F238E27FC236}">
                <a16:creationId xmlns:a16="http://schemas.microsoft.com/office/drawing/2014/main" id="{3FF3E904-7319-D4E9-F021-0980688380E7}"/>
              </a:ext>
            </a:extLst>
          </p:cNvPr>
          <p:cNvSpPr txBox="1"/>
          <p:nvPr/>
        </p:nvSpPr>
        <p:spPr>
          <a:xfrm>
            <a:off x="715100" y="2025655"/>
            <a:ext cx="2571300" cy="32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Front-end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574" name="Google Shape;574;p65">
            <a:extLst>
              <a:ext uri="{FF2B5EF4-FFF2-40B4-BE49-F238E27FC236}">
                <a16:creationId xmlns:a16="http://schemas.microsoft.com/office/drawing/2014/main" id="{F1B744A6-CE1C-E573-36FF-778681AC383B}"/>
              </a:ext>
            </a:extLst>
          </p:cNvPr>
          <p:cNvSpPr txBox="1"/>
          <p:nvPr/>
        </p:nvSpPr>
        <p:spPr>
          <a:xfrm>
            <a:off x="3286400" y="2025653"/>
            <a:ext cx="2571300" cy="32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Back-end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576" name="Google Shape;576;p65">
            <a:extLst>
              <a:ext uri="{FF2B5EF4-FFF2-40B4-BE49-F238E27FC236}">
                <a16:creationId xmlns:a16="http://schemas.microsoft.com/office/drawing/2014/main" id="{3EC6B7F7-0159-0772-983B-AB089DD005E8}"/>
              </a:ext>
            </a:extLst>
          </p:cNvPr>
          <p:cNvSpPr txBox="1"/>
          <p:nvPr/>
        </p:nvSpPr>
        <p:spPr>
          <a:xfrm>
            <a:off x="5857700" y="2025653"/>
            <a:ext cx="2571300" cy="32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Bibliotecas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577" name="Google Shape;577;p65">
            <a:extLst>
              <a:ext uri="{FF2B5EF4-FFF2-40B4-BE49-F238E27FC236}">
                <a16:creationId xmlns:a16="http://schemas.microsoft.com/office/drawing/2014/main" id="{F1D0CFF1-DFE6-4A63-121C-50AD3F1B818A}"/>
              </a:ext>
            </a:extLst>
          </p:cNvPr>
          <p:cNvSpPr/>
          <p:nvPr/>
        </p:nvSpPr>
        <p:spPr>
          <a:xfrm>
            <a:off x="1940296" y="251239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79" name="Google Shape;579;p65">
            <a:extLst>
              <a:ext uri="{FF2B5EF4-FFF2-40B4-BE49-F238E27FC236}">
                <a16:creationId xmlns:a16="http://schemas.microsoft.com/office/drawing/2014/main" id="{AABF1A6B-3370-58AC-D74D-3B34C96FAF44}"/>
              </a:ext>
            </a:extLst>
          </p:cNvPr>
          <p:cNvSpPr txBox="1"/>
          <p:nvPr/>
        </p:nvSpPr>
        <p:spPr>
          <a:xfrm>
            <a:off x="715100" y="3863854"/>
            <a:ext cx="2571300" cy="33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Cloud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581" name="Google Shape;581;p65">
            <a:extLst>
              <a:ext uri="{FF2B5EF4-FFF2-40B4-BE49-F238E27FC236}">
                <a16:creationId xmlns:a16="http://schemas.microsoft.com/office/drawing/2014/main" id="{0259CEFA-5E48-D07C-88E8-6D0B02230658}"/>
              </a:ext>
            </a:extLst>
          </p:cNvPr>
          <p:cNvSpPr txBox="1"/>
          <p:nvPr/>
        </p:nvSpPr>
        <p:spPr>
          <a:xfrm>
            <a:off x="3286400" y="3863854"/>
            <a:ext cx="2571300" cy="333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 Base de dados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583" name="Google Shape;583;p65">
            <a:extLst>
              <a:ext uri="{FF2B5EF4-FFF2-40B4-BE49-F238E27FC236}">
                <a16:creationId xmlns:a16="http://schemas.microsoft.com/office/drawing/2014/main" id="{F5829E8D-2F95-0F5D-9E2A-A8B1BA6EFB4F}"/>
              </a:ext>
            </a:extLst>
          </p:cNvPr>
          <p:cNvSpPr txBox="1"/>
          <p:nvPr/>
        </p:nvSpPr>
        <p:spPr>
          <a:xfrm>
            <a:off x="5857700" y="3863852"/>
            <a:ext cx="2571300" cy="333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API´s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584" name="Google Shape;584;p65">
            <a:extLst>
              <a:ext uri="{FF2B5EF4-FFF2-40B4-BE49-F238E27FC236}">
                <a16:creationId xmlns:a16="http://schemas.microsoft.com/office/drawing/2014/main" id="{F059A282-4170-B74C-CE84-E259365CA28B}"/>
              </a:ext>
            </a:extLst>
          </p:cNvPr>
          <p:cNvSpPr/>
          <p:nvPr/>
        </p:nvSpPr>
        <p:spPr>
          <a:xfrm>
            <a:off x="1940296" y="432229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85" name="Google Shape;585;p65">
            <a:extLst>
              <a:ext uri="{FF2B5EF4-FFF2-40B4-BE49-F238E27FC236}">
                <a16:creationId xmlns:a16="http://schemas.microsoft.com/office/drawing/2014/main" id="{33D9C2D1-446D-292D-F581-234F02226A1A}"/>
              </a:ext>
            </a:extLst>
          </p:cNvPr>
          <p:cNvSpPr/>
          <p:nvPr/>
        </p:nvSpPr>
        <p:spPr>
          <a:xfrm>
            <a:off x="4511596" y="251239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86" name="Google Shape;586;p65">
            <a:extLst>
              <a:ext uri="{FF2B5EF4-FFF2-40B4-BE49-F238E27FC236}">
                <a16:creationId xmlns:a16="http://schemas.microsoft.com/office/drawing/2014/main" id="{2845F9F9-C170-8A5A-4D2E-27CED81E7300}"/>
              </a:ext>
            </a:extLst>
          </p:cNvPr>
          <p:cNvSpPr/>
          <p:nvPr/>
        </p:nvSpPr>
        <p:spPr>
          <a:xfrm>
            <a:off x="4511596" y="432229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87" name="Google Shape;587;p65">
            <a:extLst>
              <a:ext uri="{FF2B5EF4-FFF2-40B4-BE49-F238E27FC236}">
                <a16:creationId xmlns:a16="http://schemas.microsoft.com/office/drawing/2014/main" id="{AF1FDBE9-1D9D-88A1-B708-4A57EA3D61DE}"/>
              </a:ext>
            </a:extLst>
          </p:cNvPr>
          <p:cNvSpPr/>
          <p:nvPr/>
        </p:nvSpPr>
        <p:spPr>
          <a:xfrm>
            <a:off x="7082896" y="251239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88" name="Google Shape;588;p65">
            <a:extLst>
              <a:ext uri="{FF2B5EF4-FFF2-40B4-BE49-F238E27FC236}">
                <a16:creationId xmlns:a16="http://schemas.microsoft.com/office/drawing/2014/main" id="{A6DDD522-B47C-23D8-1615-7F42A9190324}"/>
              </a:ext>
            </a:extLst>
          </p:cNvPr>
          <p:cNvSpPr/>
          <p:nvPr/>
        </p:nvSpPr>
        <p:spPr>
          <a:xfrm>
            <a:off x="7082896" y="432229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cxnSp>
        <p:nvCxnSpPr>
          <p:cNvPr id="589" name="Google Shape;589;p65">
            <a:extLst>
              <a:ext uri="{FF2B5EF4-FFF2-40B4-BE49-F238E27FC236}">
                <a16:creationId xmlns:a16="http://schemas.microsoft.com/office/drawing/2014/main" id="{8B90968B-2D9D-6723-5BDC-47BCFFDADA62}"/>
              </a:ext>
            </a:extLst>
          </p:cNvPr>
          <p:cNvCxnSpPr/>
          <p:nvPr/>
        </p:nvCxnSpPr>
        <p:spPr>
          <a:xfrm>
            <a:off x="2061196" y="2572840"/>
            <a:ext cx="245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0" name="Google Shape;590;p65">
            <a:extLst>
              <a:ext uri="{FF2B5EF4-FFF2-40B4-BE49-F238E27FC236}">
                <a16:creationId xmlns:a16="http://schemas.microsoft.com/office/drawing/2014/main" id="{462017DE-121F-1B6A-CC48-52850CE35DD0}"/>
              </a:ext>
            </a:extLst>
          </p:cNvPr>
          <p:cNvCxnSpPr/>
          <p:nvPr/>
        </p:nvCxnSpPr>
        <p:spPr>
          <a:xfrm>
            <a:off x="4632496" y="2572840"/>
            <a:ext cx="245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1" name="Google Shape;591;p65">
            <a:extLst>
              <a:ext uri="{FF2B5EF4-FFF2-40B4-BE49-F238E27FC236}">
                <a16:creationId xmlns:a16="http://schemas.microsoft.com/office/drawing/2014/main" id="{DE02F966-9721-A66D-1E9B-18522562A478}"/>
              </a:ext>
            </a:extLst>
          </p:cNvPr>
          <p:cNvCxnSpPr/>
          <p:nvPr/>
        </p:nvCxnSpPr>
        <p:spPr>
          <a:xfrm>
            <a:off x="2061196" y="4382740"/>
            <a:ext cx="245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2" name="Google Shape;592;p65">
            <a:extLst>
              <a:ext uri="{FF2B5EF4-FFF2-40B4-BE49-F238E27FC236}">
                <a16:creationId xmlns:a16="http://schemas.microsoft.com/office/drawing/2014/main" id="{507025CE-E183-635D-1CA2-D8827C0545DF}"/>
              </a:ext>
            </a:extLst>
          </p:cNvPr>
          <p:cNvCxnSpPr/>
          <p:nvPr/>
        </p:nvCxnSpPr>
        <p:spPr>
          <a:xfrm>
            <a:off x="4632496" y="4382740"/>
            <a:ext cx="245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2" name="Picture 8" descr="npm - Wikipedia">
            <a:extLst>
              <a:ext uri="{FF2B5EF4-FFF2-40B4-BE49-F238E27FC236}">
                <a16:creationId xmlns:a16="http://schemas.microsoft.com/office/drawing/2014/main" id="{3916DDAC-47F5-20AA-B34D-E80D1E763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455" y="1623125"/>
            <a:ext cx="829376" cy="32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- Wikipedia">
            <a:extLst>
              <a:ext uri="{FF2B5EF4-FFF2-40B4-BE49-F238E27FC236}">
                <a16:creationId xmlns:a16="http://schemas.microsoft.com/office/drawing/2014/main" id="{93839BCD-5F81-A7D4-8831-796B58FB9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617" y="3426367"/>
            <a:ext cx="378000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rcel API Integrations - Pipedream">
            <a:extLst>
              <a:ext uri="{FF2B5EF4-FFF2-40B4-BE49-F238E27FC236}">
                <a16:creationId xmlns:a16="http://schemas.microsoft.com/office/drawing/2014/main" id="{CA3E236C-AF77-E89F-4B43-814990F5A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316" y="3432845"/>
            <a:ext cx="378000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oogle Cloud Resources How to Connect Guide">
            <a:extLst>
              <a:ext uri="{FF2B5EF4-FFF2-40B4-BE49-F238E27FC236}">
                <a16:creationId xmlns:a16="http://schemas.microsoft.com/office/drawing/2014/main" id="{8455D5D1-A34C-C118-8A32-56C6B6EA6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875" y="3409035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NextAuth.js">
            <a:extLst>
              <a:ext uri="{FF2B5EF4-FFF2-40B4-BE49-F238E27FC236}">
                <a16:creationId xmlns:a16="http://schemas.microsoft.com/office/drawing/2014/main" id="{A85997FB-8B21-6586-5EFC-4C62B7F92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985" y="3420367"/>
            <a:ext cx="39131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extjs&quot; Icon - Download for free – Iconduck">
            <a:extLst>
              <a:ext uri="{FF2B5EF4-FFF2-40B4-BE49-F238E27FC236}">
                <a16:creationId xmlns:a16="http://schemas.microsoft.com/office/drawing/2014/main" id="{6E59A3CD-F677-2EA5-0CA5-F91B32275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066" y="458597"/>
            <a:ext cx="476249" cy="47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ownload React Logo in SVG Vector or PNG File Format - Logo.wine">
            <a:extLst>
              <a:ext uri="{FF2B5EF4-FFF2-40B4-BE49-F238E27FC236}">
                <a16:creationId xmlns:a16="http://schemas.microsoft.com/office/drawing/2014/main" id="{959F74CE-C68D-6B14-D47B-461CA36C6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22" y="1470139"/>
            <a:ext cx="942974" cy="62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76E341EA-BFA9-7F82-5C58-97A91EAD8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15" y="1530349"/>
            <a:ext cx="337346" cy="47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886ECA2-74F8-72E9-CDC9-975E8A0161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7944" y="1597725"/>
            <a:ext cx="480835" cy="383165"/>
          </a:xfrm>
          <a:prstGeom prst="rect">
            <a:avLst/>
          </a:prstGeom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6F8C582A-BCFC-903D-3DFC-2077E6B5E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696" y="1612587"/>
            <a:ext cx="1198607" cy="32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23AD3A3-A602-C7B7-EA08-5E4A763A89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b="27307"/>
          <a:stretch/>
        </p:blipFill>
        <p:spPr>
          <a:xfrm>
            <a:off x="4495838" y="3427677"/>
            <a:ext cx="675465" cy="44134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583166C-B488-F645-98FB-CDCF709262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100095" y="3432845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7660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/>
          <p:cNvSpPr txBox="1">
            <a:spLocks noGrp="1"/>
          </p:cNvSpPr>
          <p:nvPr>
            <p:ph type="title"/>
          </p:nvPr>
        </p:nvSpPr>
        <p:spPr>
          <a:xfrm>
            <a:off x="1346300" y="579450"/>
            <a:ext cx="6111150" cy="23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KanBan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80194C8-3D66-4F27-1F8C-6951768C31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2411"/>
          <a:stretch/>
        </p:blipFill>
        <p:spPr>
          <a:xfrm>
            <a:off x="1454150" y="1795201"/>
            <a:ext cx="6235700" cy="29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9330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>
            <a:spLocks noGrp="1"/>
          </p:cNvSpPr>
          <p:nvPr>
            <p:ph type="title"/>
          </p:nvPr>
        </p:nvSpPr>
        <p:spPr>
          <a:xfrm>
            <a:off x="351033" y="139185"/>
            <a:ext cx="3107600" cy="74135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err="1"/>
              <a:t>Cronograma</a:t>
            </a:r>
            <a:endParaRPr sz="3600" dirty="0"/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FB49A058-2564-ABB7-E0E0-6C24545729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731797"/>
              </p:ext>
            </p:extLst>
          </p:nvPr>
        </p:nvGraphicFramePr>
        <p:xfrm>
          <a:off x="410631" y="1248834"/>
          <a:ext cx="8312150" cy="370840"/>
        </p:xfrm>
        <a:graphic>
          <a:graphicData uri="http://schemas.openxmlformats.org/drawingml/2006/table">
            <a:tbl>
              <a:tblPr firstRow="1" bandRow="1">
                <a:tableStyleId>{7CC33D16-3101-402E-BF78-D12FA6E878D3}</a:tableStyleId>
              </a:tblPr>
              <a:tblGrid>
                <a:gridCol w="768352">
                  <a:extLst>
                    <a:ext uri="{9D8B030D-6E8A-4147-A177-3AD203B41FA5}">
                      <a16:colId xmlns:a16="http://schemas.microsoft.com/office/drawing/2014/main" val="2143357294"/>
                    </a:ext>
                  </a:extLst>
                </a:gridCol>
                <a:gridCol w="742948">
                  <a:extLst>
                    <a:ext uri="{9D8B030D-6E8A-4147-A177-3AD203B41FA5}">
                      <a16:colId xmlns:a16="http://schemas.microsoft.com/office/drawing/2014/main" val="386201325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1053816951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349140872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240594866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123248677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1600531774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295532924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468480221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108366918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74327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4267435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E3503384-1290-954F-F511-8390428D6EF3}"/>
              </a:ext>
            </a:extLst>
          </p:cNvPr>
          <p:cNvSpPr txBox="1"/>
          <p:nvPr/>
        </p:nvSpPr>
        <p:spPr>
          <a:xfrm>
            <a:off x="467785" y="944034"/>
            <a:ext cx="65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Set.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F6A439D-A214-93DA-A57A-603653819999}"/>
              </a:ext>
            </a:extLst>
          </p:cNvPr>
          <p:cNvSpPr txBox="1"/>
          <p:nvPr/>
        </p:nvSpPr>
        <p:spPr>
          <a:xfrm>
            <a:off x="1209742" y="944034"/>
            <a:ext cx="702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Out.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71A5B46-178C-1DE3-FA9D-D0354B3956ED}"/>
              </a:ext>
            </a:extLst>
          </p:cNvPr>
          <p:cNvSpPr txBox="1"/>
          <p:nvPr/>
        </p:nvSpPr>
        <p:spPr>
          <a:xfrm>
            <a:off x="1951699" y="944034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Nov.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CF29CE4-01B4-EEA5-CA2E-85C4ED0C3014}"/>
              </a:ext>
            </a:extLst>
          </p:cNvPr>
          <p:cNvSpPr txBox="1"/>
          <p:nvPr/>
        </p:nvSpPr>
        <p:spPr>
          <a:xfrm>
            <a:off x="2693656" y="944034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Dez.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6727E61-11E6-B401-6139-D10C6695D629}"/>
              </a:ext>
            </a:extLst>
          </p:cNvPr>
          <p:cNvSpPr txBox="1"/>
          <p:nvPr/>
        </p:nvSpPr>
        <p:spPr>
          <a:xfrm>
            <a:off x="3467363" y="944034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Jan.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B400C67-7AFE-39E0-DFAC-DDA27D188DA8}"/>
              </a:ext>
            </a:extLst>
          </p:cNvPr>
          <p:cNvSpPr txBox="1"/>
          <p:nvPr/>
        </p:nvSpPr>
        <p:spPr>
          <a:xfrm>
            <a:off x="4219039" y="944034"/>
            <a:ext cx="702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Fev.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05F9FB-7A44-5D6E-F8DE-2C977AAE4A35}"/>
              </a:ext>
            </a:extLst>
          </p:cNvPr>
          <p:cNvSpPr txBox="1"/>
          <p:nvPr/>
        </p:nvSpPr>
        <p:spPr>
          <a:xfrm>
            <a:off x="4973696" y="944034"/>
            <a:ext cx="73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Mar.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F6C6BEA-A03B-92E4-D1C8-AB452815A59C}"/>
              </a:ext>
            </a:extLst>
          </p:cNvPr>
          <p:cNvSpPr txBox="1"/>
          <p:nvPr/>
        </p:nvSpPr>
        <p:spPr>
          <a:xfrm>
            <a:off x="5734703" y="944034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Abr.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C6C2560-5570-FE2B-EB66-0977688EC5A1}"/>
              </a:ext>
            </a:extLst>
          </p:cNvPr>
          <p:cNvSpPr txBox="1"/>
          <p:nvPr/>
        </p:nvSpPr>
        <p:spPr>
          <a:xfrm>
            <a:off x="6483010" y="944034"/>
            <a:ext cx="705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Mai.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0020A95-531F-A8D7-6F2A-822DF8E46342}"/>
              </a:ext>
            </a:extLst>
          </p:cNvPr>
          <p:cNvSpPr txBox="1"/>
          <p:nvPr/>
        </p:nvSpPr>
        <p:spPr>
          <a:xfrm>
            <a:off x="7256717" y="944034"/>
            <a:ext cx="694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Jun.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866F830-2937-B238-62A4-D0DA12E327E2}"/>
              </a:ext>
            </a:extLst>
          </p:cNvPr>
          <p:cNvSpPr txBox="1"/>
          <p:nvPr/>
        </p:nvSpPr>
        <p:spPr>
          <a:xfrm>
            <a:off x="8030424" y="944034"/>
            <a:ext cx="617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Jul.</a:t>
            </a:r>
          </a:p>
        </p:txBody>
      </p:sp>
      <p:sp>
        <p:nvSpPr>
          <p:cNvPr id="26" name="Retângulo Arredondado 25">
            <a:extLst>
              <a:ext uri="{FF2B5EF4-FFF2-40B4-BE49-F238E27FC236}">
                <a16:creationId xmlns:a16="http://schemas.microsoft.com/office/drawing/2014/main" id="{5D69BCDE-F0C8-86BA-67FD-B16360057565}"/>
              </a:ext>
            </a:extLst>
          </p:cNvPr>
          <p:cNvSpPr/>
          <p:nvPr/>
        </p:nvSpPr>
        <p:spPr>
          <a:xfrm>
            <a:off x="796561" y="1683174"/>
            <a:ext cx="6700672" cy="11811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Retângulo Arredondado 26">
            <a:extLst>
              <a:ext uri="{FF2B5EF4-FFF2-40B4-BE49-F238E27FC236}">
                <a16:creationId xmlns:a16="http://schemas.microsoft.com/office/drawing/2014/main" id="{46F94A8F-E135-9F56-4DAF-75A88779154A}"/>
              </a:ext>
            </a:extLst>
          </p:cNvPr>
          <p:cNvSpPr/>
          <p:nvPr/>
        </p:nvSpPr>
        <p:spPr>
          <a:xfrm>
            <a:off x="1026583" y="1953684"/>
            <a:ext cx="590550" cy="1188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tângulo Arredondado 27">
            <a:extLst>
              <a:ext uri="{FF2B5EF4-FFF2-40B4-BE49-F238E27FC236}">
                <a16:creationId xmlns:a16="http://schemas.microsoft.com/office/drawing/2014/main" id="{D3E560E5-760B-6246-35DE-77B343C85C74}"/>
              </a:ext>
            </a:extLst>
          </p:cNvPr>
          <p:cNvSpPr/>
          <p:nvPr/>
        </p:nvSpPr>
        <p:spPr>
          <a:xfrm>
            <a:off x="1445683" y="2224884"/>
            <a:ext cx="342900" cy="1143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Retângulo Arredondado 28">
            <a:extLst>
              <a:ext uri="{FF2B5EF4-FFF2-40B4-BE49-F238E27FC236}">
                <a16:creationId xmlns:a16="http://schemas.microsoft.com/office/drawing/2014/main" id="{67CDBEDA-4F1F-F20A-143E-F24555C0A716}"/>
              </a:ext>
            </a:extLst>
          </p:cNvPr>
          <p:cNvSpPr/>
          <p:nvPr/>
        </p:nvSpPr>
        <p:spPr>
          <a:xfrm>
            <a:off x="1321858" y="2491584"/>
            <a:ext cx="746125" cy="11880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Retângulo Arredondado 29">
            <a:extLst>
              <a:ext uri="{FF2B5EF4-FFF2-40B4-BE49-F238E27FC236}">
                <a16:creationId xmlns:a16="http://schemas.microsoft.com/office/drawing/2014/main" id="{BE556D3C-BFF1-5AFE-4875-19E7642A0342}"/>
              </a:ext>
            </a:extLst>
          </p:cNvPr>
          <p:cNvSpPr/>
          <p:nvPr/>
        </p:nvSpPr>
        <p:spPr>
          <a:xfrm>
            <a:off x="1617133" y="2758284"/>
            <a:ext cx="5880100" cy="11880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Retângulo Arredondado 30">
            <a:extLst>
              <a:ext uri="{FF2B5EF4-FFF2-40B4-BE49-F238E27FC236}">
                <a16:creationId xmlns:a16="http://schemas.microsoft.com/office/drawing/2014/main" id="{0E20BAA9-285C-4CEE-1D1A-AF30E3326354}"/>
              </a:ext>
            </a:extLst>
          </p:cNvPr>
          <p:cNvSpPr/>
          <p:nvPr/>
        </p:nvSpPr>
        <p:spPr>
          <a:xfrm>
            <a:off x="2179562" y="3024984"/>
            <a:ext cx="927463" cy="118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Retângulo Arredondado 31">
            <a:extLst>
              <a:ext uri="{FF2B5EF4-FFF2-40B4-BE49-F238E27FC236}">
                <a16:creationId xmlns:a16="http://schemas.microsoft.com/office/drawing/2014/main" id="{6B80894A-C1BF-5576-15E1-458D24EB5045}"/>
              </a:ext>
            </a:extLst>
          </p:cNvPr>
          <p:cNvSpPr/>
          <p:nvPr/>
        </p:nvSpPr>
        <p:spPr>
          <a:xfrm>
            <a:off x="3774900" y="3024984"/>
            <a:ext cx="927463" cy="118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Retângulo Arredondado 32">
            <a:extLst>
              <a:ext uri="{FF2B5EF4-FFF2-40B4-BE49-F238E27FC236}">
                <a16:creationId xmlns:a16="http://schemas.microsoft.com/office/drawing/2014/main" id="{91B49555-24EE-1DDB-7B61-0852BD3BA9B4}"/>
              </a:ext>
            </a:extLst>
          </p:cNvPr>
          <p:cNvSpPr/>
          <p:nvPr/>
        </p:nvSpPr>
        <p:spPr>
          <a:xfrm>
            <a:off x="5518030" y="3024984"/>
            <a:ext cx="927463" cy="118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Retângulo Arredondado 33">
            <a:extLst>
              <a:ext uri="{FF2B5EF4-FFF2-40B4-BE49-F238E27FC236}">
                <a16:creationId xmlns:a16="http://schemas.microsoft.com/office/drawing/2014/main" id="{CB0A4DCB-F693-8912-38FD-5699B9F02869}"/>
              </a:ext>
            </a:extLst>
          </p:cNvPr>
          <p:cNvSpPr/>
          <p:nvPr/>
        </p:nvSpPr>
        <p:spPr>
          <a:xfrm>
            <a:off x="3152746" y="3249266"/>
            <a:ext cx="352697" cy="118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Retângulo Arredondado 34">
            <a:extLst>
              <a:ext uri="{FF2B5EF4-FFF2-40B4-BE49-F238E27FC236}">
                <a16:creationId xmlns:a16="http://schemas.microsoft.com/office/drawing/2014/main" id="{A4B2D5F6-E66B-1677-7A3C-FEE6EB72998F}"/>
              </a:ext>
            </a:extLst>
          </p:cNvPr>
          <p:cNvSpPr/>
          <p:nvPr/>
        </p:nvSpPr>
        <p:spPr>
          <a:xfrm>
            <a:off x="4745126" y="3249266"/>
            <a:ext cx="415307" cy="118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Retângulo Arredondado 35">
            <a:extLst>
              <a:ext uri="{FF2B5EF4-FFF2-40B4-BE49-F238E27FC236}">
                <a16:creationId xmlns:a16="http://schemas.microsoft.com/office/drawing/2014/main" id="{94CCD09C-8418-89B0-A6BE-A95DB745CD63}"/>
              </a:ext>
            </a:extLst>
          </p:cNvPr>
          <p:cNvSpPr/>
          <p:nvPr/>
        </p:nvSpPr>
        <p:spPr>
          <a:xfrm>
            <a:off x="6483134" y="3249266"/>
            <a:ext cx="352697" cy="118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Retângulo Arredondado 36">
            <a:extLst>
              <a:ext uri="{FF2B5EF4-FFF2-40B4-BE49-F238E27FC236}">
                <a16:creationId xmlns:a16="http://schemas.microsoft.com/office/drawing/2014/main" id="{0082BF3B-6CC7-5BFA-A9B3-298B13299382}"/>
              </a:ext>
            </a:extLst>
          </p:cNvPr>
          <p:cNvSpPr/>
          <p:nvPr/>
        </p:nvSpPr>
        <p:spPr>
          <a:xfrm>
            <a:off x="3621708" y="3458816"/>
            <a:ext cx="118800" cy="1188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Retângulo Arredondado 37">
            <a:extLst>
              <a:ext uri="{FF2B5EF4-FFF2-40B4-BE49-F238E27FC236}">
                <a16:creationId xmlns:a16="http://schemas.microsoft.com/office/drawing/2014/main" id="{A4AE232F-2BBD-ABCB-63A6-DDAC4B820A3A}"/>
              </a:ext>
            </a:extLst>
          </p:cNvPr>
          <p:cNvSpPr/>
          <p:nvPr/>
        </p:nvSpPr>
        <p:spPr>
          <a:xfrm>
            <a:off x="5290608" y="3458816"/>
            <a:ext cx="158642" cy="1188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Retângulo Arredondado 38">
            <a:extLst>
              <a:ext uri="{FF2B5EF4-FFF2-40B4-BE49-F238E27FC236}">
                <a16:creationId xmlns:a16="http://schemas.microsoft.com/office/drawing/2014/main" id="{DA6A0452-CD6B-6534-1F69-BA29D71BB294}"/>
              </a:ext>
            </a:extLst>
          </p:cNvPr>
          <p:cNvSpPr/>
          <p:nvPr/>
        </p:nvSpPr>
        <p:spPr>
          <a:xfrm>
            <a:off x="6920029" y="3458816"/>
            <a:ext cx="158642" cy="1188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Retângulo Arredondado 39">
            <a:extLst>
              <a:ext uri="{FF2B5EF4-FFF2-40B4-BE49-F238E27FC236}">
                <a16:creationId xmlns:a16="http://schemas.microsoft.com/office/drawing/2014/main" id="{6BCF05A3-BDF3-E266-F053-431959125239}"/>
              </a:ext>
            </a:extLst>
          </p:cNvPr>
          <p:cNvSpPr/>
          <p:nvPr/>
        </p:nvSpPr>
        <p:spPr>
          <a:xfrm>
            <a:off x="5518029" y="3708134"/>
            <a:ext cx="927463" cy="118800"/>
          </a:xfrm>
          <a:prstGeom prst="roundRect">
            <a:avLst/>
          </a:prstGeom>
          <a:solidFill>
            <a:srgbClr val="A14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Retângulo Arredondado 40">
            <a:extLst>
              <a:ext uri="{FF2B5EF4-FFF2-40B4-BE49-F238E27FC236}">
                <a16:creationId xmlns:a16="http://schemas.microsoft.com/office/drawing/2014/main" id="{0455CB6E-4554-644C-BFEC-B77B2257ECA0}"/>
              </a:ext>
            </a:extLst>
          </p:cNvPr>
          <p:cNvSpPr/>
          <p:nvPr/>
        </p:nvSpPr>
        <p:spPr>
          <a:xfrm>
            <a:off x="6486928" y="3949174"/>
            <a:ext cx="591744" cy="118800"/>
          </a:xfrm>
          <a:prstGeom prst="roundRect">
            <a:avLst/>
          </a:prstGeom>
          <a:solidFill>
            <a:schemeClr val="bg1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Retângulo Arredondado 41">
            <a:extLst>
              <a:ext uri="{FF2B5EF4-FFF2-40B4-BE49-F238E27FC236}">
                <a16:creationId xmlns:a16="http://schemas.microsoft.com/office/drawing/2014/main" id="{30A64701-103B-059A-2DDE-09D7F385BB22}"/>
              </a:ext>
            </a:extLst>
          </p:cNvPr>
          <p:cNvSpPr/>
          <p:nvPr/>
        </p:nvSpPr>
        <p:spPr>
          <a:xfrm>
            <a:off x="1026583" y="4187925"/>
            <a:ext cx="6470650" cy="118800"/>
          </a:xfrm>
          <a:prstGeom prst="roundRect">
            <a:avLst/>
          </a:prstGeom>
          <a:solidFill>
            <a:srgbClr val="006B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Retângulo Arredondado 42">
            <a:extLst>
              <a:ext uri="{FF2B5EF4-FFF2-40B4-BE49-F238E27FC236}">
                <a16:creationId xmlns:a16="http://schemas.microsoft.com/office/drawing/2014/main" id="{70B5FE51-12B8-D5D7-626E-BA40A36D991E}"/>
              </a:ext>
            </a:extLst>
          </p:cNvPr>
          <p:cNvSpPr/>
          <p:nvPr/>
        </p:nvSpPr>
        <p:spPr>
          <a:xfrm>
            <a:off x="7591227" y="4411316"/>
            <a:ext cx="118800" cy="118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4" name="Retângulo Arredondado 43">
            <a:extLst>
              <a:ext uri="{FF2B5EF4-FFF2-40B4-BE49-F238E27FC236}">
                <a16:creationId xmlns:a16="http://schemas.microsoft.com/office/drawing/2014/main" id="{C61F919D-65DD-6126-F307-0D18ECA807A2}"/>
              </a:ext>
            </a:extLst>
          </p:cNvPr>
          <p:cNvSpPr/>
          <p:nvPr/>
        </p:nvSpPr>
        <p:spPr>
          <a:xfrm>
            <a:off x="7775442" y="4627216"/>
            <a:ext cx="254982" cy="1188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Retângulo Arredondado 45">
            <a:extLst>
              <a:ext uri="{FF2B5EF4-FFF2-40B4-BE49-F238E27FC236}">
                <a16:creationId xmlns:a16="http://schemas.microsoft.com/office/drawing/2014/main" id="{1BC57315-FA96-6C94-5734-261A3867193B}"/>
              </a:ext>
            </a:extLst>
          </p:cNvPr>
          <p:cNvSpPr/>
          <p:nvPr/>
        </p:nvSpPr>
        <p:spPr>
          <a:xfrm>
            <a:off x="8091019" y="4838434"/>
            <a:ext cx="118800" cy="118800"/>
          </a:xfrm>
          <a:prstGeom prst="round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33469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2433599" y="193241"/>
            <a:ext cx="4276800" cy="1198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Logótipo</a:t>
            </a:r>
            <a:endParaRPr dirty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76FBD58-4313-408A-9D93-9CCDD0853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1392"/>
          <a:stretch/>
        </p:blipFill>
        <p:spPr>
          <a:xfrm>
            <a:off x="2433599" y="2302366"/>
            <a:ext cx="3777045" cy="1139875"/>
          </a:xfrm>
          <a:prstGeom prst="rect">
            <a:avLst/>
          </a:prstGeom>
        </p:spPr>
      </p:pic>
      <p:pic>
        <p:nvPicPr>
          <p:cNvPr id="2050" name="Picture 2" descr="Black Curved Arrow Clip Art at Clker.com - vector clip art online, royalty  free &amp; public domain">
            <a:extLst>
              <a:ext uri="{FF2B5EF4-FFF2-40B4-BE49-F238E27FC236}">
                <a16:creationId xmlns:a16="http://schemas.microsoft.com/office/drawing/2014/main" id="{FFB60531-117A-0E36-B2F4-21892B4C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0981" flipH="1">
            <a:off x="2310584" y="3505170"/>
            <a:ext cx="498529" cy="30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lack Curved Arrow Clip Art at Clker.com - vector clip art online, royalty  free &amp; public domain">
            <a:extLst>
              <a:ext uri="{FF2B5EF4-FFF2-40B4-BE49-F238E27FC236}">
                <a16:creationId xmlns:a16="http://schemas.microsoft.com/office/drawing/2014/main" id="{A11220D9-C021-BE23-E844-D6F70D17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31967" flipH="1">
            <a:off x="6121694" y="2312438"/>
            <a:ext cx="498529" cy="30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28;p38">
            <a:extLst>
              <a:ext uri="{FF2B5EF4-FFF2-40B4-BE49-F238E27FC236}">
                <a16:creationId xmlns:a16="http://schemas.microsoft.com/office/drawing/2014/main" id="{28B317CA-4DDE-A38C-E757-9F23053C68B2}"/>
              </a:ext>
            </a:extLst>
          </p:cNvPr>
          <p:cNvSpPr txBox="1">
            <a:spLocks/>
          </p:cNvSpPr>
          <p:nvPr/>
        </p:nvSpPr>
        <p:spPr>
          <a:xfrm>
            <a:off x="6475404" y="2626979"/>
            <a:ext cx="1667050" cy="382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b="1" dirty="0"/>
              <a:t>Nome da “marca”</a:t>
            </a:r>
          </a:p>
        </p:txBody>
      </p:sp>
      <p:sp>
        <p:nvSpPr>
          <p:cNvPr id="7" name="Google Shape;228;p38">
            <a:extLst>
              <a:ext uri="{FF2B5EF4-FFF2-40B4-BE49-F238E27FC236}">
                <a16:creationId xmlns:a16="http://schemas.microsoft.com/office/drawing/2014/main" id="{2E6AE412-E780-ACBA-C970-9598D4B2D521}"/>
              </a:ext>
            </a:extLst>
          </p:cNvPr>
          <p:cNvSpPr txBox="1">
            <a:spLocks/>
          </p:cNvSpPr>
          <p:nvPr/>
        </p:nvSpPr>
        <p:spPr>
          <a:xfrm>
            <a:off x="687769" y="3159386"/>
            <a:ext cx="1745830" cy="382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b="1" dirty="0"/>
              <a:t>Logótipo principal</a:t>
            </a:r>
          </a:p>
        </p:txBody>
      </p:sp>
    </p:spTree>
    <p:extLst>
      <p:ext uri="{BB962C8B-B14F-4D97-AF65-F5344CB8AC3E}">
        <p14:creationId xmlns:p14="http://schemas.microsoft.com/office/powerpoint/2010/main" val="249962270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>
            <a:spLocks noGrp="1"/>
          </p:cNvSpPr>
          <p:nvPr>
            <p:ph type="title"/>
          </p:nvPr>
        </p:nvSpPr>
        <p:spPr>
          <a:xfrm>
            <a:off x="1045464" y="713230"/>
            <a:ext cx="59253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Modelo</a:t>
            </a:r>
            <a:r>
              <a:rPr lang="en" dirty="0"/>
              <a:t> HSB</a:t>
            </a:r>
            <a:endParaRPr dirty="0"/>
          </a:p>
        </p:txBody>
      </p:sp>
      <p:sp>
        <p:nvSpPr>
          <p:cNvPr id="243" name="Google Shape;243;p40"/>
          <p:cNvSpPr txBox="1">
            <a:spLocks noGrp="1"/>
          </p:cNvSpPr>
          <p:nvPr>
            <p:ph type="subTitle" idx="1"/>
          </p:nvPr>
        </p:nvSpPr>
        <p:spPr>
          <a:xfrm>
            <a:off x="4572000" y="2586066"/>
            <a:ext cx="3856800" cy="1435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 modelo HSB representa as cores com base na matiz </a:t>
            </a:r>
            <a:r>
              <a:rPr lang="pt-PT" b="1" dirty="0"/>
              <a:t>(</a:t>
            </a:r>
            <a:r>
              <a:rPr lang="pt-PT" b="1" dirty="0" err="1"/>
              <a:t>Hue</a:t>
            </a:r>
            <a:r>
              <a:rPr lang="pt-PT" b="1" dirty="0"/>
              <a:t>)</a:t>
            </a:r>
            <a:r>
              <a:rPr lang="pt-PT" dirty="0"/>
              <a:t>, saturação </a:t>
            </a:r>
            <a:r>
              <a:rPr lang="pt-PT" b="1" dirty="0"/>
              <a:t>(</a:t>
            </a:r>
            <a:r>
              <a:rPr lang="pt-PT" b="1" dirty="0" err="1"/>
              <a:t>Saturation</a:t>
            </a:r>
            <a:r>
              <a:rPr lang="pt-PT" b="1" dirty="0"/>
              <a:t>) </a:t>
            </a:r>
            <a:r>
              <a:rPr lang="pt-PT" dirty="0"/>
              <a:t>e no brilho </a:t>
            </a:r>
            <a:r>
              <a:rPr lang="pt-PT" b="1" dirty="0"/>
              <a:t>(</a:t>
            </a:r>
            <a:r>
              <a:rPr lang="pt-PT" b="1" dirty="0" err="1"/>
              <a:t>Brightness</a:t>
            </a:r>
            <a:r>
              <a:rPr lang="pt-PT" b="1" dirty="0"/>
              <a:t>)</a:t>
            </a:r>
            <a:r>
              <a:rPr lang="pt-PT" dirty="0"/>
              <a:t>, tornando-o assim mais fácil e intuitivo de utilizar.</a:t>
            </a:r>
            <a:endParaRPr lang="pt-PT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80F25D1-14C0-1628-4B09-18BF34F5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88" y="2416768"/>
            <a:ext cx="3255897" cy="1853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987959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Escolha</a:t>
            </a:r>
            <a:r>
              <a:rPr lang="en" dirty="0"/>
              <a:t> da paleta de cores</a:t>
            </a:r>
            <a:endParaRPr dirty="0"/>
          </a:p>
        </p:txBody>
      </p:sp>
      <p:sp>
        <p:nvSpPr>
          <p:cNvPr id="295" name="Google Shape;295;p45"/>
          <p:cNvSpPr txBox="1">
            <a:spLocks noGrp="1"/>
          </p:cNvSpPr>
          <p:nvPr>
            <p:ph type="subTitle" idx="2"/>
          </p:nvPr>
        </p:nvSpPr>
        <p:spPr>
          <a:xfrm>
            <a:off x="784950" y="1476202"/>
            <a:ext cx="1666150" cy="4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 principal</a:t>
            </a:r>
            <a:endParaRPr dirty="0"/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265BC1C5-5968-6B11-200A-5BE581BB5431}"/>
              </a:ext>
            </a:extLst>
          </p:cNvPr>
          <p:cNvCxnSpPr/>
          <p:nvPr/>
        </p:nvCxnSpPr>
        <p:spPr>
          <a:xfrm>
            <a:off x="876300" y="2330450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Google Shape;295;p45">
            <a:extLst>
              <a:ext uri="{FF2B5EF4-FFF2-40B4-BE49-F238E27FC236}">
                <a16:creationId xmlns:a16="http://schemas.microsoft.com/office/drawing/2014/main" id="{881C43A2-3E7B-A445-FD79-ABCB607D494B}"/>
              </a:ext>
            </a:extLst>
          </p:cNvPr>
          <p:cNvSpPr txBox="1">
            <a:spLocks/>
          </p:cNvSpPr>
          <p:nvPr/>
        </p:nvSpPr>
        <p:spPr>
          <a:xfrm>
            <a:off x="778600" y="2089151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Hue</a:t>
            </a:r>
            <a:endParaRPr lang="pt-PT" sz="900" dirty="0"/>
          </a:p>
        </p:txBody>
      </p: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019CCBBD-F1DF-DDDB-AEF8-B06C7450ABA8}"/>
              </a:ext>
            </a:extLst>
          </p:cNvPr>
          <p:cNvCxnSpPr/>
          <p:nvPr/>
        </p:nvCxnSpPr>
        <p:spPr>
          <a:xfrm>
            <a:off x="876300" y="2692399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Google Shape;295;p45">
            <a:extLst>
              <a:ext uri="{FF2B5EF4-FFF2-40B4-BE49-F238E27FC236}">
                <a16:creationId xmlns:a16="http://schemas.microsoft.com/office/drawing/2014/main" id="{875AC85C-586A-4B30-847B-140ECA5941A4}"/>
              </a:ext>
            </a:extLst>
          </p:cNvPr>
          <p:cNvSpPr txBox="1">
            <a:spLocks/>
          </p:cNvSpPr>
          <p:nvPr/>
        </p:nvSpPr>
        <p:spPr>
          <a:xfrm>
            <a:off x="778600" y="2451100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Saturation</a:t>
            </a:r>
            <a:endParaRPr lang="pt-PT" sz="900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621140BF-4359-ACCB-A30F-FBFD3E8181BE}"/>
              </a:ext>
            </a:extLst>
          </p:cNvPr>
          <p:cNvCxnSpPr/>
          <p:nvPr/>
        </p:nvCxnSpPr>
        <p:spPr>
          <a:xfrm>
            <a:off x="876300" y="3073396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Google Shape;295;p45">
            <a:extLst>
              <a:ext uri="{FF2B5EF4-FFF2-40B4-BE49-F238E27FC236}">
                <a16:creationId xmlns:a16="http://schemas.microsoft.com/office/drawing/2014/main" id="{C4CFB5EB-E3A2-A3EF-461B-5BE7BCAE6856}"/>
              </a:ext>
            </a:extLst>
          </p:cNvPr>
          <p:cNvSpPr txBox="1">
            <a:spLocks/>
          </p:cNvSpPr>
          <p:nvPr/>
        </p:nvSpPr>
        <p:spPr>
          <a:xfrm>
            <a:off x="778600" y="2832097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Brightness</a:t>
            </a:r>
            <a:endParaRPr lang="pt-PT" sz="900" dirty="0"/>
          </a:p>
        </p:txBody>
      </p:sp>
      <p:sp>
        <p:nvSpPr>
          <p:cNvPr id="16" name="Google Shape;295;p45">
            <a:extLst>
              <a:ext uri="{FF2B5EF4-FFF2-40B4-BE49-F238E27FC236}">
                <a16:creationId xmlns:a16="http://schemas.microsoft.com/office/drawing/2014/main" id="{1F7B8828-6B3F-38A4-6DC7-E542020E1DB4}"/>
              </a:ext>
            </a:extLst>
          </p:cNvPr>
          <p:cNvSpPr txBox="1">
            <a:spLocks/>
          </p:cNvSpPr>
          <p:nvPr/>
        </p:nvSpPr>
        <p:spPr>
          <a:xfrm>
            <a:off x="2368050" y="2222501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353</a:t>
            </a:r>
          </a:p>
        </p:txBody>
      </p:sp>
      <p:sp>
        <p:nvSpPr>
          <p:cNvPr id="17" name="Google Shape;295;p45">
            <a:extLst>
              <a:ext uri="{FF2B5EF4-FFF2-40B4-BE49-F238E27FC236}">
                <a16:creationId xmlns:a16="http://schemas.microsoft.com/office/drawing/2014/main" id="{542F61A4-611E-3ADD-38A0-36D42B2778E5}"/>
              </a:ext>
            </a:extLst>
          </p:cNvPr>
          <p:cNvSpPr txBox="1">
            <a:spLocks/>
          </p:cNvSpPr>
          <p:nvPr/>
        </p:nvSpPr>
        <p:spPr>
          <a:xfrm>
            <a:off x="2368050" y="2581275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99</a:t>
            </a:r>
          </a:p>
        </p:txBody>
      </p:sp>
      <p:sp>
        <p:nvSpPr>
          <p:cNvPr id="18" name="Google Shape;295;p45">
            <a:extLst>
              <a:ext uri="{FF2B5EF4-FFF2-40B4-BE49-F238E27FC236}">
                <a16:creationId xmlns:a16="http://schemas.microsoft.com/office/drawing/2014/main" id="{AEB05E7D-0212-BF49-0A93-2A883BC290E4}"/>
              </a:ext>
            </a:extLst>
          </p:cNvPr>
          <p:cNvSpPr txBox="1">
            <a:spLocks/>
          </p:cNvSpPr>
          <p:nvPr/>
        </p:nvSpPr>
        <p:spPr>
          <a:xfrm>
            <a:off x="2368050" y="2962272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82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03BE76-F014-9134-3303-04E10CEBDBC0}"/>
              </a:ext>
            </a:extLst>
          </p:cNvPr>
          <p:cNvSpPr/>
          <p:nvPr/>
        </p:nvSpPr>
        <p:spPr>
          <a:xfrm>
            <a:off x="2168275" y="2279648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CD258D-CE87-3190-1FA8-8257BB0F8E38}"/>
              </a:ext>
            </a:extLst>
          </p:cNvPr>
          <p:cNvSpPr/>
          <p:nvPr/>
        </p:nvSpPr>
        <p:spPr>
          <a:xfrm>
            <a:off x="2187325" y="2638422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C08E310-093D-6C49-9D3F-BA33D267A736}"/>
              </a:ext>
            </a:extLst>
          </p:cNvPr>
          <p:cNvSpPr/>
          <p:nvPr/>
        </p:nvSpPr>
        <p:spPr>
          <a:xfrm>
            <a:off x="1958725" y="3018629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2EC7CD4-E4F9-3660-662A-EFDAE29F1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53" t="47369" r="37766" b="11048"/>
          <a:stretch/>
        </p:blipFill>
        <p:spPr bwMode="auto">
          <a:xfrm>
            <a:off x="876299" y="3368441"/>
            <a:ext cx="1731089" cy="762429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Google Shape;295;p45">
            <a:extLst>
              <a:ext uri="{FF2B5EF4-FFF2-40B4-BE49-F238E27FC236}">
                <a16:creationId xmlns:a16="http://schemas.microsoft.com/office/drawing/2014/main" id="{801CF5CC-ACF8-7A50-89A8-DFC1513F44F6}"/>
              </a:ext>
            </a:extLst>
          </p:cNvPr>
          <p:cNvSpPr txBox="1">
            <a:spLocks/>
          </p:cNvSpPr>
          <p:nvPr/>
        </p:nvSpPr>
        <p:spPr>
          <a:xfrm>
            <a:off x="3563319" y="1485154"/>
            <a:ext cx="1666150" cy="4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dirty="0"/>
              <a:t>Tom claro</a:t>
            </a:r>
          </a:p>
        </p:txBody>
      </p:sp>
      <p:cxnSp>
        <p:nvCxnSpPr>
          <p:cNvPr id="28" name="Conexão Reta 27">
            <a:extLst>
              <a:ext uri="{FF2B5EF4-FFF2-40B4-BE49-F238E27FC236}">
                <a16:creationId xmlns:a16="http://schemas.microsoft.com/office/drawing/2014/main" id="{0CC921CB-A459-31D3-F8C3-6014DA5B0A3B}"/>
              </a:ext>
            </a:extLst>
          </p:cNvPr>
          <p:cNvCxnSpPr/>
          <p:nvPr/>
        </p:nvCxnSpPr>
        <p:spPr>
          <a:xfrm>
            <a:off x="3654669" y="2339402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Google Shape;295;p45">
            <a:extLst>
              <a:ext uri="{FF2B5EF4-FFF2-40B4-BE49-F238E27FC236}">
                <a16:creationId xmlns:a16="http://schemas.microsoft.com/office/drawing/2014/main" id="{70CACD5C-B52B-7C80-6029-C7BBA0A313F5}"/>
              </a:ext>
            </a:extLst>
          </p:cNvPr>
          <p:cNvSpPr txBox="1">
            <a:spLocks/>
          </p:cNvSpPr>
          <p:nvPr/>
        </p:nvSpPr>
        <p:spPr>
          <a:xfrm>
            <a:off x="3556969" y="2098103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Hue</a:t>
            </a:r>
            <a:endParaRPr lang="pt-PT" sz="900" dirty="0"/>
          </a:p>
        </p:txBody>
      </p:sp>
      <p:cxnSp>
        <p:nvCxnSpPr>
          <p:cNvPr id="30" name="Conexão Reta 29">
            <a:extLst>
              <a:ext uri="{FF2B5EF4-FFF2-40B4-BE49-F238E27FC236}">
                <a16:creationId xmlns:a16="http://schemas.microsoft.com/office/drawing/2014/main" id="{BF7263F5-E2FC-F2CF-3580-219219A8C95B}"/>
              </a:ext>
            </a:extLst>
          </p:cNvPr>
          <p:cNvCxnSpPr/>
          <p:nvPr/>
        </p:nvCxnSpPr>
        <p:spPr>
          <a:xfrm>
            <a:off x="3654669" y="2701351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Google Shape;295;p45">
            <a:extLst>
              <a:ext uri="{FF2B5EF4-FFF2-40B4-BE49-F238E27FC236}">
                <a16:creationId xmlns:a16="http://schemas.microsoft.com/office/drawing/2014/main" id="{5E5587EC-C565-6D0D-A3EA-D25A9C7CEA83}"/>
              </a:ext>
            </a:extLst>
          </p:cNvPr>
          <p:cNvSpPr txBox="1">
            <a:spLocks/>
          </p:cNvSpPr>
          <p:nvPr/>
        </p:nvSpPr>
        <p:spPr>
          <a:xfrm>
            <a:off x="3556969" y="2460052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Saturation</a:t>
            </a:r>
            <a:endParaRPr lang="pt-PT" sz="900" dirty="0"/>
          </a:p>
        </p:txBody>
      </p:sp>
      <p:cxnSp>
        <p:nvCxnSpPr>
          <p:cNvPr id="32" name="Conexão Reta 31">
            <a:extLst>
              <a:ext uri="{FF2B5EF4-FFF2-40B4-BE49-F238E27FC236}">
                <a16:creationId xmlns:a16="http://schemas.microsoft.com/office/drawing/2014/main" id="{4F410C74-E84D-DFCD-A528-BA1E4AEB6F4F}"/>
              </a:ext>
            </a:extLst>
          </p:cNvPr>
          <p:cNvCxnSpPr/>
          <p:nvPr/>
        </p:nvCxnSpPr>
        <p:spPr>
          <a:xfrm>
            <a:off x="3654669" y="3082348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Google Shape;295;p45">
            <a:extLst>
              <a:ext uri="{FF2B5EF4-FFF2-40B4-BE49-F238E27FC236}">
                <a16:creationId xmlns:a16="http://schemas.microsoft.com/office/drawing/2014/main" id="{B47F99CE-9D58-206E-3D78-5110864BCBA7}"/>
              </a:ext>
            </a:extLst>
          </p:cNvPr>
          <p:cNvSpPr txBox="1">
            <a:spLocks/>
          </p:cNvSpPr>
          <p:nvPr/>
        </p:nvSpPr>
        <p:spPr>
          <a:xfrm>
            <a:off x="3556969" y="2841049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Brightness</a:t>
            </a:r>
            <a:endParaRPr lang="pt-PT" sz="900" dirty="0"/>
          </a:p>
        </p:txBody>
      </p:sp>
      <p:sp>
        <p:nvSpPr>
          <p:cNvPr id="34" name="Google Shape;295;p45">
            <a:extLst>
              <a:ext uri="{FF2B5EF4-FFF2-40B4-BE49-F238E27FC236}">
                <a16:creationId xmlns:a16="http://schemas.microsoft.com/office/drawing/2014/main" id="{D469CBC0-58F3-797A-DA3D-9F668D1AB545}"/>
              </a:ext>
            </a:extLst>
          </p:cNvPr>
          <p:cNvSpPr txBox="1">
            <a:spLocks/>
          </p:cNvSpPr>
          <p:nvPr/>
        </p:nvSpPr>
        <p:spPr>
          <a:xfrm>
            <a:off x="5146419" y="2231453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0</a:t>
            </a:r>
          </a:p>
        </p:txBody>
      </p:sp>
      <p:sp>
        <p:nvSpPr>
          <p:cNvPr id="35" name="Google Shape;295;p45">
            <a:extLst>
              <a:ext uri="{FF2B5EF4-FFF2-40B4-BE49-F238E27FC236}">
                <a16:creationId xmlns:a16="http://schemas.microsoft.com/office/drawing/2014/main" id="{C8BCBA61-B2DA-C940-2D00-5A09317052A0}"/>
              </a:ext>
            </a:extLst>
          </p:cNvPr>
          <p:cNvSpPr txBox="1">
            <a:spLocks/>
          </p:cNvSpPr>
          <p:nvPr/>
        </p:nvSpPr>
        <p:spPr>
          <a:xfrm>
            <a:off x="5146419" y="2590227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8</a:t>
            </a:r>
          </a:p>
        </p:txBody>
      </p:sp>
      <p:sp>
        <p:nvSpPr>
          <p:cNvPr id="36" name="Google Shape;295;p45">
            <a:extLst>
              <a:ext uri="{FF2B5EF4-FFF2-40B4-BE49-F238E27FC236}">
                <a16:creationId xmlns:a16="http://schemas.microsoft.com/office/drawing/2014/main" id="{383780C0-6181-8863-D3BC-6B370168DB2C}"/>
              </a:ext>
            </a:extLst>
          </p:cNvPr>
          <p:cNvSpPr txBox="1">
            <a:spLocks/>
          </p:cNvSpPr>
          <p:nvPr/>
        </p:nvSpPr>
        <p:spPr>
          <a:xfrm>
            <a:off x="5146419" y="2971224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100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20DBBDD-E7EE-178A-597C-065A18838C3C}"/>
              </a:ext>
            </a:extLst>
          </p:cNvPr>
          <p:cNvSpPr/>
          <p:nvPr/>
        </p:nvSpPr>
        <p:spPr>
          <a:xfrm>
            <a:off x="3654668" y="2291779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8D912AE-B0EA-4AC9-4B60-64C614A863A1}"/>
              </a:ext>
            </a:extLst>
          </p:cNvPr>
          <p:cNvSpPr/>
          <p:nvPr/>
        </p:nvSpPr>
        <p:spPr>
          <a:xfrm>
            <a:off x="3791919" y="2645903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820723E-749D-D189-ED55-30EF3BBFEA48}"/>
              </a:ext>
            </a:extLst>
          </p:cNvPr>
          <p:cNvSpPr/>
          <p:nvPr/>
        </p:nvSpPr>
        <p:spPr>
          <a:xfrm>
            <a:off x="5035544" y="3027581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Google Shape;295;p45">
            <a:extLst>
              <a:ext uri="{FF2B5EF4-FFF2-40B4-BE49-F238E27FC236}">
                <a16:creationId xmlns:a16="http://schemas.microsoft.com/office/drawing/2014/main" id="{2BAF3878-25D8-3A78-24D9-EE7224C5A34C}"/>
              </a:ext>
            </a:extLst>
          </p:cNvPr>
          <p:cNvSpPr txBox="1">
            <a:spLocks/>
          </p:cNvSpPr>
          <p:nvPr/>
        </p:nvSpPr>
        <p:spPr>
          <a:xfrm>
            <a:off x="6301875" y="1476202"/>
            <a:ext cx="1666150" cy="4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dirty="0"/>
              <a:t>Tom escuro</a:t>
            </a:r>
          </a:p>
        </p:txBody>
      </p:sp>
      <p:cxnSp>
        <p:nvCxnSpPr>
          <p:cNvPr id="42" name="Conexão Reta 41">
            <a:extLst>
              <a:ext uri="{FF2B5EF4-FFF2-40B4-BE49-F238E27FC236}">
                <a16:creationId xmlns:a16="http://schemas.microsoft.com/office/drawing/2014/main" id="{B09B147C-12D2-53C5-9CA3-04543C6EBE02}"/>
              </a:ext>
            </a:extLst>
          </p:cNvPr>
          <p:cNvCxnSpPr/>
          <p:nvPr/>
        </p:nvCxnSpPr>
        <p:spPr>
          <a:xfrm>
            <a:off x="6393225" y="2330450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Google Shape;295;p45">
            <a:extLst>
              <a:ext uri="{FF2B5EF4-FFF2-40B4-BE49-F238E27FC236}">
                <a16:creationId xmlns:a16="http://schemas.microsoft.com/office/drawing/2014/main" id="{81E9B685-A8E5-1537-73BA-D15A08B93EE1}"/>
              </a:ext>
            </a:extLst>
          </p:cNvPr>
          <p:cNvSpPr txBox="1">
            <a:spLocks/>
          </p:cNvSpPr>
          <p:nvPr/>
        </p:nvSpPr>
        <p:spPr>
          <a:xfrm>
            <a:off x="6295525" y="2089151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Hue</a:t>
            </a:r>
            <a:endParaRPr lang="pt-PT" sz="900" dirty="0"/>
          </a:p>
        </p:txBody>
      </p:sp>
      <p:cxnSp>
        <p:nvCxnSpPr>
          <p:cNvPr id="44" name="Conexão Reta 43">
            <a:extLst>
              <a:ext uri="{FF2B5EF4-FFF2-40B4-BE49-F238E27FC236}">
                <a16:creationId xmlns:a16="http://schemas.microsoft.com/office/drawing/2014/main" id="{9527C4C6-C263-306C-E74C-9415EA947FF2}"/>
              </a:ext>
            </a:extLst>
          </p:cNvPr>
          <p:cNvCxnSpPr/>
          <p:nvPr/>
        </p:nvCxnSpPr>
        <p:spPr>
          <a:xfrm>
            <a:off x="6393225" y="2692399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Google Shape;295;p45">
            <a:extLst>
              <a:ext uri="{FF2B5EF4-FFF2-40B4-BE49-F238E27FC236}">
                <a16:creationId xmlns:a16="http://schemas.microsoft.com/office/drawing/2014/main" id="{822967FC-100F-8CCA-73F2-0FB717737E30}"/>
              </a:ext>
            </a:extLst>
          </p:cNvPr>
          <p:cNvSpPr txBox="1">
            <a:spLocks/>
          </p:cNvSpPr>
          <p:nvPr/>
        </p:nvSpPr>
        <p:spPr>
          <a:xfrm>
            <a:off x="6295525" y="2451100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Saturation</a:t>
            </a:r>
            <a:endParaRPr lang="pt-PT" sz="900" dirty="0"/>
          </a:p>
        </p:txBody>
      </p:sp>
      <p:cxnSp>
        <p:nvCxnSpPr>
          <p:cNvPr id="46" name="Conexão Reta 45">
            <a:extLst>
              <a:ext uri="{FF2B5EF4-FFF2-40B4-BE49-F238E27FC236}">
                <a16:creationId xmlns:a16="http://schemas.microsoft.com/office/drawing/2014/main" id="{475AA60F-A91C-4205-EF36-CE0FDAC950A7}"/>
              </a:ext>
            </a:extLst>
          </p:cNvPr>
          <p:cNvCxnSpPr/>
          <p:nvPr/>
        </p:nvCxnSpPr>
        <p:spPr>
          <a:xfrm>
            <a:off x="6393225" y="3073396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Google Shape;295;p45">
            <a:extLst>
              <a:ext uri="{FF2B5EF4-FFF2-40B4-BE49-F238E27FC236}">
                <a16:creationId xmlns:a16="http://schemas.microsoft.com/office/drawing/2014/main" id="{FC059CDE-96FB-F204-D83D-02254F81675A}"/>
              </a:ext>
            </a:extLst>
          </p:cNvPr>
          <p:cNvSpPr txBox="1">
            <a:spLocks/>
          </p:cNvSpPr>
          <p:nvPr/>
        </p:nvSpPr>
        <p:spPr>
          <a:xfrm>
            <a:off x="6295525" y="2832097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Brightness</a:t>
            </a:r>
            <a:endParaRPr lang="pt-PT" sz="900" dirty="0"/>
          </a:p>
        </p:txBody>
      </p:sp>
      <p:sp>
        <p:nvSpPr>
          <p:cNvPr id="48" name="Google Shape;295;p45">
            <a:extLst>
              <a:ext uri="{FF2B5EF4-FFF2-40B4-BE49-F238E27FC236}">
                <a16:creationId xmlns:a16="http://schemas.microsoft.com/office/drawing/2014/main" id="{58644380-295E-D0BD-BC32-B9056AB16FA0}"/>
              </a:ext>
            </a:extLst>
          </p:cNvPr>
          <p:cNvSpPr txBox="1">
            <a:spLocks/>
          </p:cNvSpPr>
          <p:nvPr/>
        </p:nvSpPr>
        <p:spPr>
          <a:xfrm>
            <a:off x="7884975" y="2222501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0</a:t>
            </a:r>
          </a:p>
        </p:txBody>
      </p:sp>
      <p:sp>
        <p:nvSpPr>
          <p:cNvPr id="49" name="Google Shape;295;p45">
            <a:extLst>
              <a:ext uri="{FF2B5EF4-FFF2-40B4-BE49-F238E27FC236}">
                <a16:creationId xmlns:a16="http://schemas.microsoft.com/office/drawing/2014/main" id="{3D13715A-28EF-1BE9-380E-BAB611E68943}"/>
              </a:ext>
            </a:extLst>
          </p:cNvPr>
          <p:cNvSpPr txBox="1">
            <a:spLocks/>
          </p:cNvSpPr>
          <p:nvPr/>
        </p:nvSpPr>
        <p:spPr>
          <a:xfrm>
            <a:off x="7884975" y="2581275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100</a:t>
            </a:r>
          </a:p>
        </p:txBody>
      </p:sp>
      <p:sp>
        <p:nvSpPr>
          <p:cNvPr id="50" name="Google Shape;295;p45">
            <a:extLst>
              <a:ext uri="{FF2B5EF4-FFF2-40B4-BE49-F238E27FC236}">
                <a16:creationId xmlns:a16="http://schemas.microsoft.com/office/drawing/2014/main" id="{6B2A4413-5F45-F527-2337-8C209702602F}"/>
              </a:ext>
            </a:extLst>
          </p:cNvPr>
          <p:cNvSpPr txBox="1">
            <a:spLocks/>
          </p:cNvSpPr>
          <p:nvPr/>
        </p:nvSpPr>
        <p:spPr>
          <a:xfrm>
            <a:off x="7884975" y="2962272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30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28B7F8F-94C5-ADF1-62DD-CF8FECB8D091}"/>
              </a:ext>
            </a:extLst>
          </p:cNvPr>
          <p:cNvSpPr/>
          <p:nvPr/>
        </p:nvSpPr>
        <p:spPr>
          <a:xfrm>
            <a:off x="6389075" y="2279767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FDF2ED7-765C-8510-C0BC-E15D3C51C284}"/>
              </a:ext>
            </a:extLst>
          </p:cNvPr>
          <p:cNvSpPr/>
          <p:nvPr/>
        </p:nvSpPr>
        <p:spPr>
          <a:xfrm>
            <a:off x="7755050" y="2638422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6D3C977-7988-9D97-A046-77F057574CC1}"/>
              </a:ext>
            </a:extLst>
          </p:cNvPr>
          <p:cNvSpPr/>
          <p:nvPr/>
        </p:nvSpPr>
        <p:spPr>
          <a:xfrm>
            <a:off x="6845525" y="3018629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560BAA88-3571-045E-E59F-EE2B7FFA59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67" t="12101" r="37833" b="17492"/>
          <a:stretch/>
        </p:blipFill>
        <p:spPr bwMode="auto">
          <a:xfrm>
            <a:off x="3620974" y="3368441"/>
            <a:ext cx="1731089" cy="797822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4BB934B5-AF02-4044-D1D6-9A68A9956D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33" t="13299" r="37833" b="17993"/>
          <a:stretch/>
        </p:blipFill>
        <p:spPr bwMode="auto">
          <a:xfrm>
            <a:off x="6389075" y="3354952"/>
            <a:ext cx="1731089" cy="784521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2312755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Lead Funnel by Slidesgo">
  <a:themeElements>
    <a:clrScheme name="Simple Light">
      <a:dk1>
        <a:srgbClr val="15110E"/>
      </a:dk1>
      <a:lt1>
        <a:srgbClr val="FFFAF6"/>
      </a:lt1>
      <a:dk2>
        <a:srgbClr val="C2E5F5"/>
      </a:dk2>
      <a:lt2>
        <a:srgbClr val="5296B8"/>
      </a:lt2>
      <a:accent1>
        <a:srgbClr val="1356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</TotalTime>
  <Words>1649</Words>
  <Application>Microsoft Office PowerPoint</Application>
  <PresentationFormat>Apresentação no Ecrã (16:9)</PresentationFormat>
  <Paragraphs>289</Paragraphs>
  <Slides>32</Slides>
  <Notes>32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32</vt:i4>
      </vt:variant>
    </vt:vector>
  </HeadingPairs>
  <TitlesOfParts>
    <vt:vector size="38" baseType="lpstr">
      <vt:lpstr>Albert Sans Medium</vt:lpstr>
      <vt:lpstr>Arial</vt:lpstr>
      <vt:lpstr>Alexandria Medium</vt:lpstr>
      <vt:lpstr>Albert Sans</vt:lpstr>
      <vt:lpstr>Albert Sans Black</vt:lpstr>
      <vt:lpstr>Lead Funnel by Slidesgo</vt:lpstr>
      <vt:lpstr>Apresentação do PowerPoint</vt:lpstr>
      <vt:lpstr>01</vt:lpstr>
      <vt:lpstr>Ferramentas utilizadas</vt:lpstr>
      <vt:lpstr>Tecnologias utilizadas</vt:lpstr>
      <vt:lpstr>KanBan</vt:lpstr>
      <vt:lpstr>Cronograma</vt:lpstr>
      <vt:lpstr>Logótipo</vt:lpstr>
      <vt:lpstr>Modelo HSB</vt:lpstr>
      <vt:lpstr>Escolha da paleta de cores</vt:lpstr>
      <vt:lpstr>Escolha da paleta de cores</vt:lpstr>
      <vt:lpstr>Escolha da paleta de cores</vt:lpstr>
      <vt:lpstr>Apresentação do PowerPoint</vt:lpstr>
      <vt:lpstr>Viewport inicial</vt:lpstr>
      <vt:lpstr>Apresentação do PowerPoint</vt:lpstr>
      <vt:lpstr>Swiper.js</vt:lpstr>
      <vt:lpstr>Google Cloud</vt:lpstr>
      <vt:lpstr>Página de registo</vt:lpstr>
      <vt:lpstr>Página de registo</vt:lpstr>
      <vt:lpstr>Instalação do mongoose e next-auth</vt:lpstr>
      <vt:lpstr>Criação do token 0Auth</vt:lpstr>
      <vt:lpstr>Criação de um ambiente seguro</vt:lpstr>
      <vt:lpstr>Criação de sessões</vt:lpstr>
      <vt:lpstr>../pages/api/auth/[...nextauth].js</vt:lpstr>
      <vt:lpstr>MongoDB</vt:lpstr>
      <vt:lpstr>Criação do cluster</vt:lpstr>
      <vt:lpstr>Criação do cluster</vt:lpstr>
      <vt:lpstr>Ligação com a base de dados</vt:lpstr>
      <vt:lpstr>Schema</vt:lpstr>
      <vt:lpstr>Callbacks</vt:lpstr>
      <vt:lpstr>Registo de utilizador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Tomé Almeida</cp:lastModifiedBy>
  <cp:revision>195</cp:revision>
  <dcterms:modified xsi:type="dcterms:W3CDTF">2025-06-27T13:38:00Z</dcterms:modified>
</cp:coreProperties>
</file>